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3"/>
  </p:sldMasterIdLst>
  <p:notesMasterIdLst>
    <p:notesMasterId r:id="rId16"/>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Lst>
  <p:sldSz cx="33337500" cy="428625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579687"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58595B"/>
        </a:solidFill>
        <a:effectLst/>
        <a:uFillTx/>
        <a:latin typeface="ITC Avant Garde Gothic Std Book"/>
        <a:ea typeface="ITC Avant Garde Gothic Std Book"/>
        <a:cs typeface="ITC Avant Garde Gothic Std Book"/>
        <a:sym typeface="ITC Avant Garde Gothic Std Book"/>
      </a:defRPr>
    </a:lvl1pPr>
    <a:lvl2pPr marL="0" marR="0" indent="228600" algn="l" defTabSz="2579687"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58595B"/>
        </a:solidFill>
        <a:effectLst/>
        <a:uFillTx/>
        <a:latin typeface="ITC Avant Garde Gothic Std Book"/>
        <a:ea typeface="ITC Avant Garde Gothic Std Book"/>
        <a:cs typeface="ITC Avant Garde Gothic Std Book"/>
        <a:sym typeface="ITC Avant Garde Gothic Std Book"/>
      </a:defRPr>
    </a:lvl2pPr>
    <a:lvl3pPr marL="0" marR="0" indent="457200" algn="l" defTabSz="2579687"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58595B"/>
        </a:solidFill>
        <a:effectLst/>
        <a:uFillTx/>
        <a:latin typeface="ITC Avant Garde Gothic Std Book"/>
        <a:ea typeface="ITC Avant Garde Gothic Std Book"/>
        <a:cs typeface="ITC Avant Garde Gothic Std Book"/>
        <a:sym typeface="ITC Avant Garde Gothic Std Book"/>
      </a:defRPr>
    </a:lvl3pPr>
    <a:lvl4pPr marL="0" marR="0" indent="685800" algn="l" defTabSz="2579687"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58595B"/>
        </a:solidFill>
        <a:effectLst/>
        <a:uFillTx/>
        <a:latin typeface="ITC Avant Garde Gothic Std Book"/>
        <a:ea typeface="ITC Avant Garde Gothic Std Book"/>
        <a:cs typeface="ITC Avant Garde Gothic Std Book"/>
        <a:sym typeface="ITC Avant Garde Gothic Std Book"/>
      </a:defRPr>
    </a:lvl4pPr>
    <a:lvl5pPr marL="0" marR="0" indent="914400" algn="l" defTabSz="2579687"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58595B"/>
        </a:solidFill>
        <a:effectLst/>
        <a:uFillTx/>
        <a:latin typeface="ITC Avant Garde Gothic Std Book"/>
        <a:ea typeface="ITC Avant Garde Gothic Std Book"/>
        <a:cs typeface="ITC Avant Garde Gothic Std Book"/>
        <a:sym typeface="ITC Avant Garde Gothic Std Book"/>
      </a:defRPr>
    </a:lvl5pPr>
    <a:lvl6pPr marL="0" marR="0" indent="1143000" algn="l" defTabSz="2579687"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58595B"/>
        </a:solidFill>
        <a:effectLst/>
        <a:uFillTx/>
        <a:latin typeface="ITC Avant Garde Gothic Std Book"/>
        <a:ea typeface="ITC Avant Garde Gothic Std Book"/>
        <a:cs typeface="ITC Avant Garde Gothic Std Book"/>
        <a:sym typeface="ITC Avant Garde Gothic Std Book"/>
      </a:defRPr>
    </a:lvl6pPr>
    <a:lvl7pPr marL="0" marR="0" indent="1371600" algn="l" defTabSz="2579687"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58595B"/>
        </a:solidFill>
        <a:effectLst/>
        <a:uFillTx/>
        <a:latin typeface="ITC Avant Garde Gothic Std Book"/>
        <a:ea typeface="ITC Avant Garde Gothic Std Book"/>
        <a:cs typeface="ITC Avant Garde Gothic Std Book"/>
        <a:sym typeface="ITC Avant Garde Gothic Std Book"/>
      </a:defRPr>
    </a:lvl7pPr>
    <a:lvl8pPr marL="0" marR="0" indent="1600200" algn="l" defTabSz="2579687"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58595B"/>
        </a:solidFill>
        <a:effectLst/>
        <a:uFillTx/>
        <a:latin typeface="ITC Avant Garde Gothic Std Book"/>
        <a:ea typeface="ITC Avant Garde Gothic Std Book"/>
        <a:cs typeface="ITC Avant Garde Gothic Std Book"/>
        <a:sym typeface="ITC Avant Garde Gothic Std Book"/>
      </a:defRPr>
    </a:lvl8pPr>
    <a:lvl9pPr marL="0" marR="0" indent="1828800" algn="l" defTabSz="2579687"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58595B"/>
        </a:solidFill>
        <a:effectLst/>
        <a:uFillTx/>
        <a:latin typeface="ITC Avant Garde Gothic Std Book"/>
        <a:ea typeface="ITC Avant Garde Gothic Std Book"/>
        <a:cs typeface="ITC Avant Garde Gothic Std Book"/>
        <a:sym typeface="ITC Avant Garde Gothic Std Book"/>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1F27"/>
    <a:srgbClr val="E6E7E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D24C8C8-52D8-494A-9D34-F7D0237CC455}" v="5" dt="2025-02-03T23:22:29.331"/>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54"/>
    <p:restoredTop sz="94674"/>
  </p:normalViewPr>
  <p:slideViewPr>
    <p:cSldViewPr snapToGrid="0">
      <p:cViewPr varScale="1">
        <p:scale>
          <a:sx n="16" d="100"/>
          <a:sy n="16" d="100"/>
        </p:scale>
        <p:origin x="852" y="2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1.xml"/><Relationship Id="rId21" Type="http://schemas.microsoft.com/office/2016/11/relationships/changesInfo" Target="changesInfos/changesInfo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LMS Production" userId="9fb2bc01-7bb4-41dd-81e1-bcd10148d2b9" providerId="ADAL" clId="{AA1A6B24-A3C8-420E-AEB5-FCE77745B05D}"/>
    <pc:docChg chg="undo custSel modSld">
      <pc:chgData name="MLMS Production" userId="9fb2bc01-7bb4-41dd-81e1-bcd10148d2b9" providerId="ADAL" clId="{AA1A6B24-A3C8-420E-AEB5-FCE77745B05D}" dt="2024-03-22T17:18:23.484" v="12" actId="20577"/>
      <pc:docMkLst>
        <pc:docMk/>
      </pc:docMkLst>
      <pc:sldChg chg="modSp mod">
        <pc:chgData name="MLMS Production" userId="9fb2bc01-7bb4-41dd-81e1-bcd10148d2b9" providerId="ADAL" clId="{AA1A6B24-A3C8-420E-AEB5-FCE77745B05D}" dt="2024-03-22T17:18:23.484" v="12" actId="20577"/>
        <pc:sldMkLst>
          <pc:docMk/>
          <pc:sldMk cId="0" sldId="266"/>
        </pc:sldMkLst>
      </pc:sldChg>
    </pc:docChg>
  </pc:docChgLst>
  <pc:docChgLst>
    <pc:chgData name="MLMS Production" userId="9fb2bc01-7bb4-41dd-81e1-bcd10148d2b9" providerId="ADAL" clId="{8D24C8C8-52D8-494A-9D34-F7D0237CC455}"/>
    <pc:docChg chg="custSel modSld">
      <pc:chgData name="MLMS Production" userId="9fb2bc01-7bb4-41dd-81e1-bcd10148d2b9" providerId="ADAL" clId="{8D24C8C8-52D8-494A-9D34-F7D0237CC455}" dt="2025-02-03T23:23:59.435" v="43" actId="1036"/>
      <pc:docMkLst>
        <pc:docMk/>
      </pc:docMkLst>
      <pc:sldChg chg="addSp delSp modSp mod">
        <pc:chgData name="MLMS Production" userId="9fb2bc01-7bb4-41dd-81e1-bcd10148d2b9" providerId="ADAL" clId="{8D24C8C8-52D8-494A-9D34-F7D0237CC455}" dt="2025-02-03T23:23:59.435" v="43" actId="1036"/>
        <pc:sldMkLst>
          <pc:docMk/>
          <pc:sldMk cId="0" sldId="266"/>
        </pc:sldMkLst>
        <pc:spChg chg="add mod">
          <ac:chgData name="MLMS Production" userId="9fb2bc01-7bb4-41dd-81e1-bcd10148d2b9" providerId="ADAL" clId="{8D24C8C8-52D8-494A-9D34-F7D0237CC455}" dt="2025-02-03T23:21:46.241" v="1"/>
          <ac:spMkLst>
            <pc:docMk/>
            <pc:sldMk cId="0" sldId="266"/>
            <ac:spMk id="2" creationId="{DC7D420E-3097-FC15-93A7-2D4B04BFD6A1}"/>
          </ac:spMkLst>
        </pc:spChg>
        <pc:spChg chg="add mod">
          <ac:chgData name="MLMS Production" userId="9fb2bc01-7bb4-41dd-81e1-bcd10148d2b9" providerId="ADAL" clId="{8D24C8C8-52D8-494A-9D34-F7D0237CC455}" dt="2025-02-03T23:21:46.241" v="1"/>
          <ac:spMkLst>
            <pc:docMk/>
            <pc:sldMk cId="0" sldId="266"/>
            <ac:spMk id="4" creationId="{58EC8EBD-A91A-B479-4389-94106C878DB8}"/>
          </ac:spMkLst>
        </pc:spChg>
        <pc:spChg chg="add mod">
          <ac:chgData name="MLMS Production" userId="9fb2bc01-7bb4-41dd-81e1-bcd10148d2b9" providerId="ADAL" clId="{8D24C8C8-52D8-494A-9D34-F7D0237CC455}" dt="2025-02-03T23:21:46.241" v="1"/>
          <ac:spMkLst>
            <pc:docMk/>
            <pc:sldMk cId="0" sldId="266"/>
            <ac:spMk id="5" creationId="{D2F31088-CFF6-B1BC-CCA8-7FF4D576A5B9}"/>
          </ac:spMkLst>
        </pc:spChg>
        <pc:spChg chg="add mod">
          <ac:chgData name="MLMS Production" userId="9fb2bc01-7bb4-41dd-81e1-bcd10148d2b9" providerId="ADAL" clId="{8D24C8C8-52D8-494A-9D34-F7D0237CC455}" dt="2025-02-03T23:21:46.241" v="1"/>
          <ac:spMkLst>
            <pc:docMk/>
            <pc:sldMk cId="0" sldId="266"/>
            <ac:spMk id="6" creationId="{23DC19CF-3D7E-B744-463D-F52940D3DBC4}"/>
          </ac:spMkLst>
        </pc:spChg>
        <pc:spChg chg="add mod">
          <ac:chgData name="MLMS Production" userId="9fb2bc01-7bb4-41dd-81e1-bcd10148d2b9" providerId="ADAL" clId="{8D24C8C8-52D8-494A-9D34-F7D0237CC455}" dt="2025-02-03T23:21:46.241" v="1"/>
          <ac:spMkLst>
            <pc:docMk/>
            <pc:sldMk cId="0" sldId="266"/>
            <ac:spMk id="7" creationId="{C59E92BF-9107-C7D5-C87C-261FED340E3A}"/>
          </ac:spMkLst>
        </pc:spChg>
        <pc:spChg chg="add mod">
          <ac:chgData name="MLMS Production" userId="9fb2bc01-7bb4-41dd-81e1-bcd10148d2b9" providerId="ADAL" clId="{8D24C8C8-52D8-494A-9D34-F7D0237CC455}" dt="2025-02-03T23:21:46.241" v="1"/>
          <ac:spMkLst>
            <pc:docMk/>
            <pc:sldMk cId="0" sldId="266"/>
            <ac:spMk id="9" creationId="{E5B1CB39-5D85-0A6A-2824-369A285ECDC9}"/>
          </ac:spMkLst>
        </pc:spChg>
        <pc:spChg chg="del">
          <ac:chgData name="MLMS Production" userId="9fb2bc01-7bb4-41dd-81e1-bcd10148d2b9" providerId="ADAL" clId="{8D24C8C8-52D8-494A-9D34-F7D0237CC455}" dt="2025-02-03T23:21:43.036" v="0" actId="478"/>
          <ac:spMkLst>
            <pc:docMk/>
            <pc:sldMk cId="0" sldId="266"/>
            <ac:spMk id="11" creationId="{00000000-0000-0000-0000-000000000000}"/>
          </ac:spMkLst>
        </pc:spChg>
        <pc:spChg chg="mod">
          <ac:chgData name="MLMS Production" userId="9fb2bc01-7bb4-41dd-81e1-bcd10148d2b9" providerId="ADAL" clId="{8D24C8C8-52D8-494A-9D34-F7D0237CC455}" dt="2025-02-03T23:23:59.435" v="43" actId="1036"/>
          <ac:spMkLst>
            <pc:docMk/>
            <pc:sldMk cId="0" sldId="266"/>
            <ac:spMk id="12" creationId="{2E209516-58AB-C241-9052-2C8FAD1A544B}"/>
          </ac:spMkLst>
        </pc:spChg>
        <pc:spChg chg="add mod">
          <ac:chgData name="MLMS Production" userId="9fb2bc01-7bb4-41dd-81e1-bcd10148d2b9" providerId="ADAL" clId="{8D24C8C8-52D8-494A-9D34-F7D0237CC455}" dt="2025-02-03T23:21:46.241" v="1"/>
          <ac:spMkLst>
            <pc:docMk/>
            <pc:sldMk cId="0" sldId="266"/>
            <ac:spMk id="13" creationId="{6601C1E2-3F94-CDA9-BF43-20551EC68A1A}"/>
          </ac:spMkLst>
        </pc:spChg>
        <pc:spChg chg="mod">
          <ac:chgData name="MLMS Production" userId="9fb2bc01-7bb4-41dd-81e1-bcd10148d2b9" providerId="ADAL" clId="{8D24C8C8-52D8-494A-9D34-F7D0237CC455}" dt="2025-02-03T23:22:48.692" v="34" actId="1036"/>
          <ac:spMkLst>
            <pc:docMk/>
            <pc:sldMk cId="0" sldId="266"/>
            <ac:spMk id="14" creationId="{1C236746-7E75-E54A-B11C-6257AF424E32}"/>
          </ac:spMkLst>
        </pc:spChg>
        <pc:spChg chg="mod">
          <ac:chgData name="MLMS Production" userId="9fb2bc01-7bb4-41dd-81e1-bcd10148d2b9" providerId="ADAL" clId="{8D24C8C8-52D8-494A-9D34-F7D0237CC455}" dt="2025-02-03T23:22:48.692" v="34" actId="1036"/>
          <ac:spMkLst>
            <pc:docMk/>
            <pc:sldMk cId="0" sldId="266"/>
            <ac:spMk id="15" creationId="{CE2D58C5-6A81-C641-B3DC-301625ED8448}"/>
          </ac:spMkLst>
        </pc:spChg>
        <pc:spChg chg="add mod">
          <ac:chgData name="MLMS Production" userId="9fb2bc01-7bb4-41dd-81e1-bcd10148d2b9" providerId="ADAL" clId="{8D24C8C8-52D8-494A-9D34-F7D0237CC455}" dt="2025-02-03T23:23:59.435" v="43" actId="1036"/>
          <ac:spMkLst>
            <pc:docMk/>
            <pc:sldMk cId="0" sldId="266"/>
            <ac:spMk id="17" creationId="{DAD93B20-8F0E-56C9-B35D-2E4DE2993A6A}"/>
          </ac:spMkLst>
        </pc:spChg>
        <pc:spChg chg="mod">
          <ac:chgData name="MLMS Production" userId="9fb2bc01-7bb4-41dd-81e1-bcd10148d2b9" providerId="ADAL" clId="{8D24C8C8-52D8-494A-9D34-F7D0237CC455}" dt="2025-02-03T23:22:48.692" v="34" actId="1036"/>
          <ac:spMkLst>
            <pc:docMk/>
            <pc:sldMk cId="0" sldId="266"/>
            <ac:spMk id="135" creationId="{00000000-0000-0000-0000-000000000000}"/>
          </ac:spMkLst>
        </pc:spChg>
        <pc:picChg chg="add mod">
          <ac:chgData name="MLMS Production" userId="9fb2bc01-7bb4-41dd-81e1-bcd10148d2b9" providerId="ADAL" clId="{8D24C8C8-52D8-494A-9D34-F7D0237CC455}" dt="2025-02-03T23:21:46.241" v="1"/>
          <ac:picMkLst>
            <pc:docMk/>
            <pc:sldMk cId="0" sldId="266"/>
            <ac:picMk id="3" creationId="{928CD23E-A3A5-317E-BD54-733B8B1D5BAA}"/>
          </ac:picMkLst>
        </pc:picChg>
        <pc:picChg chg="add mod">
          <ac:chgData name="MLMS Production" userId="9fb2bc01-7bb4-41dd-81e1-bcd10148d2b9" providerId="ADAL" clId="{8D24C8C8-52D8-494A-9D34-F7D0237CC455}" dt="2025-02-03T23:21:46.241" v="1"/>
          <ac:picMkLst>
            <pc:docMk/>
            <pc:sldMk cId="0" sldId="266"/>
            <ac:picMk id="8" creationId="{F9BDBFF2-D2D8-D342-9B29-05F69679368B}"/>
          </ac:picMkLst>
        </pc:picChg>
        <pc:picChg chg="add mod">
          <ac:chgData name="MLMS Production" userId="9fb2bc01-7bb4-41dd-81e1-bcd10148d2b9" providerId="ADAL" clId="{8D24C8C8-52D8-494A-9D34-F7D0237CC455}" dt="2025-02-03T23:21:46.241" v="1"/>
          <ac:picMkLst>
            <pc:docMk/>
            <pc:sldMk cId="0" sldId="266"/>
            <ac:picMk id="10" creationId="{35B297BB-2CB1-B6AC-1C1E-FF5B17FF54B0}"/>
          </ac:picMkLst>
        </pc:picChg>
        <pc:picChg chg="add mod">
          <ac:chgData name="MLMS Production" userId="9fb2bc01-7bb4-41dd-81e1-bcd10148d2b9" providerId="ADAL" clId="{8D24C8C8-52D8-494A-9D34-F7D0237CC455}" dt="2025-02-03T23:22:00.644" v="4"/>
          <ac:picMkLst>
            <pc:docMk/>
            <pc:sldMk cId="0" sldId="266"/>
            <ac:picMk id="18" creationId="{B3D68E7E-3B41-3677-601A-B3FAF3C314F3}"/>
          </ac:picMkLst>
        </pc:picChg>
        <pc:picChg chg="mod">
          <ac:chgData name="MLMS Production" userId="9fb2bc01-7bb4-41dd-81e1-bcd10148d2b9" providerId="ADAL" clId="{8D24C8C8-52D8-494A-9D34-F7D0237CC455}" dt="2025-02-03T23:22:48.692" v="34" actId="1036"/>
          <ac:picMkLst>
            <pc:docMk/>
            <pc:sldMk cId="0" sldId="266"/>
            <ac:picMk id="136" creationId="{00000000-0000-0000-0000-000000000000}"/>
          </ac:picMkLst>
        </pc:picChg>
        <pc:picChg chg="del">
          <ac:chgData name="MLMS Production" userId="9fb2bc01-7bb4-41dd-81e1-bcd10148d2b9" providerId="ADAL" clId="{8D24C8C8-52D8-494A-9D34-F7D0237CC455}" dt="2025-02-03T23:21:59.542" v="3" actId="478"/>
          <ac:picMkLst>
            <pc:docMk/>
            <pc:sldMk cId="0" sldId="266"/>
            <ac:picMk id="144" creationId="{00000000-0000-0000-0000-000000000000}"/>
          </ac:picMkLst>
        </pc:picChg>
      </pc:sldChg>
    </pc:docChg>
  </pc:docChgLst>
  <pc:docChgLst>
    <pc:chgData name="MLMS Production" userId="9fb2bc01-7bb4-41dd-81e1-bcd10148d2b9" providerId="ADAL" clId="{EC8EDBFC-DCF8-41D5-8C58-32736F7CF069}"/>
    <pc:docChg chg="modSld">
      <pc:chgData name="MLMS Production" userId="9fb2bc01-7bb4-41dd-81e1-bcd10148d2b9" providerId="ADAL" clId="{EC8EDBFC-DCF8-41D5-8C58-32736F7CF069}" dt="2024-10-22T17:40:34.485" v="19" actId="113"/>
      <pc:docMkLst>
        <pc:docMk/>
      </pc:docMkLst>
      <pc:sldChg chg="modSp mod">
        <pc:chgData name="MLMS Production" userId="9fb2bc01-7bb4-41dd-81e1-bcd10148d2b9" providerId="ADAL" clId="{EC8EDBFC-DCF8-41D5-8C58-32736F7CF069}" dt="2024-10-22T17:40:34.485" v="19" actId="113"/>
        <pc:sldMkLst>
          <pc:docMk/>
          <pc:sldMk cId="0" sldId="25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256047954"/>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95500" y="685800"/>
            <a:ext cx="2667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958483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2309316" y="12541250"/>
            <a:ext cx="28718868" cy="31253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9453" tIns="69453" rIns="69453" bIns="69453" anchor="ctr">
            <a:normAutofit/>
          </a:bodyPr>
          <a:lstStyle/>
          <a:p>
            <a:r>
              <a:t>Title Text</a:t>
            </a:r>
          </a:p>
        </p:txBody>
      </p:sp>
      <p:sp>
        <p:nvSpPr>
          <p:cNvPr id="3" name="Body Level One…"/>
          <p:cNvSpPr txBox="1">
            <a:spLocks noGrp="1"/>
          </p:cNvSpPr>
          <p:nvPr>
            <p:ph type="body" idx="1"/>
          </p:nvPr>
        </p:nvSpPr>
        <p:spPr>
          <a:xfrm>
            <a:off x="2309316" y="16361171"/>
            <a:ext cx="28718868" cy="12709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9453" tIns="69453" rIns="69453" bIns="69453"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6061736" y="29939257"/>
            <a:ext cx="1196665" cy="1254647"/>
          </a:xfrm>
          <a:prstGeom prst="rect">
            <a:avLst/>
          </a:prstGeom>
          <a:ln w="12700">
            <a:miter lim="400000"/>
          </a:ln>
        </p:spPr>
        <p:txBody>
          <a:bodyPr wrap="none" lIns="69453" tIns="69453" rIns="69453" bIns="69453">
            <a:spAutoFit/>
          </a:bodyPr>
          <a:lstStyle>
            <a:lvl1pPr algn="ctr">
              <a:defRPr sz="74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l" defTabSz="457200" rtl="0" latinLnBrk="0">
        <a:lnSpc>
          <a:spcPct val="80000"/>
        </a:lnSpc>
        <a:spcBef>
          <a:spcPts val="0"/>
        </a:spcBef>
        <a:spcAft>
          <a:spcPts val="0"/>
        </a:spcAft>
        <a:buClrTx/>
        <a:buSzTx/>
        <a:buFontTx/>
        <a:buNone/>
        <a:tabLst/>
        <a:defRPr sz="18000" b="0" i="0" u="none" strike="noStrike" cap="none" spc="0" baseline="0">
          <a:solidFill>
            <a:srgbClr val="FFFFFF"/>
          </a:solidFill>
          <a:uFillTx/>
          <a:latin typeface="+mn-lt"/>
          <a:ea typeface="+mn-ea"/>
          <a:cs typeface="+mn-cs"/>
          <a:sym typeface="GothamBold"/>
        </a:defRPr>
      </a:lvl1pPr>
      <a:lvl2pPr marL="0" marR="0" indent="0" algn="l" defTabSz="457200" rtl="0" latinLnBrk="0">
        <a:lnSpc>
          <a:spcPct val="80000"/>
        </a:lnSpc>
        <a:spcBef>
          <a:spcPts val="0"/>
        </a:spcBef>
        <a:spcAft>
          <a:spcPts val="0"/>
        </a:spcAft>
        <a:buClrTx/>
        <a:buSzTx/>
        <a:buFontTx/>
        <a:buNone/>
        <a:tabLst/>
        <a:defRPr sz="18000" b="0" i="0" u="none" strike="noStrike" cap="none" spc="0" baseline="0">
          <a:solidFill>
            <a:srgbClr val="FFFFFF"/>
          </a:solidFill>
          <a:uFillTx/>
          <a:latin typeface="+mn-lt"/>
          <a:ea typeface="+mn-ea"/>
          <a:cs typeface="+mn-cs"/>
          <a:sym typeface="GothamBold"/>
        </a:defRPr>
      </a:lvl2pPr>
      <a:lvl3pPr marL="0" marR="0" indent="0" algn="l" defTabSz="457200" rtl="0" latinLnBrk="0">
        <a:lnSpc>
          <a:spcPct val="80000"/>
        </a:lnSpc>
        <a:spcBef>
          <a:spcPts val="0"/>
        </a:spcBef>
        <a:spcAft>
          <a:spcPts val="0"/>
        </a:spcAft>
        <a:buClrTx/>
        <a:buSzTx/>
        <a:buFontTx/>
        <a:buNone/>
        <a:tabLst/>
        <a:defRPr sz="18000" b="0" i="0" u="none" strike="noStrike" cap="none" spc="0" baseline="0">
          <a:solidFill>
            <a:srgbClr val="FFFFFF"/>
          </a:solidFill>
          <a:uFillTx/>
          <a:latin typeface="+mn-lt"/>
          <a:ea typeface="+mn-ea"/>
          <a:cs typeface="+mn-cs"/>
          <a:sym typeface="GothamBold"/>
        </a:defRPr>
      </a:lvl3pPr>
      <a:lvl4pPr marL="0" marR="0" indent="0" algn="l" defTabSz="457200" rtl="0" latinLnBrk="0">
        <a:lnSpc>
          <a:spcPct val="80000"/>
        </a:lnSpc>
        <a:spcBef>
          <a:spcPts val="0"/>
        </a:spcBef>
        <a:spcAft>
          <a:spcPts val="0"/>
        </a:spcAft>
        <a:buClrTx/>
        <a:buSzTx/>
        <a:buFontTx/>
        <a:buNone/>
        <a:tabLst/>
        <a:defRPr sz="18000" b="0" i="0" u="none" strike="noStrike" cap="none" spc="0" baseline="0">
          <a:solidFill>
            <a:srgbClr val="FFFFFF"/>
          </a:solidFill>
          <a:uFillTx/>
          <a:latin typeface="+mn-lt"/>
          <a:ea typeface="+mn-ea"/>
          <a:cs typeface="+mn-cs"/>
          <a:sym typeface="GothamBold"/>
        </a:defRPr>
      </a:lvl4pPr>
      <a:lvl5pPr marL="0" marR="0" indent="0" algn="l" defTabSz="457200" rtl="0" latinLnBrk="0">
        <a:lnSpc>
          <a:spcPct val="80000"/>
        </a:lnSpc>
        <a:spcBef>
          <a:spcPts val="0"/>
        </a:spcBef>
        <a:spcAft>
          <a:spcPts val="0"/>
        </a:spcAft>
        <a:buClrTx/>
        <a:buSzTx/>
        <a:buFontTx/>
        <a:buNone/>
        <a:tabLst/>
        <a:defRPr sz="18000" b="0" i="0" u="none" strike="noStrike" cap="none" spc="0" baseline="0">
          <a:solidFill>
            <a:srgbClr val="FFFFFF"/>
          </a:solidFill>
          <a:uFillTx/>
          <a:latin typeface="+mn-lt"/>
          <a:ea typeface="+mn-ea"/>
          <a:cs typeface="+mn-cs"/>
          <a:sym typeface="GothamBold"/>
        </a:defRPr>
      </a:lvl5pPr>
      <a:lvl6pPr marL="0" marR="0" indent="0" algn="l" defTabSz="457200" rtl="0" latinLnBrk="0">
        <a:lnSpc>
          <a:spcPct val="80000"/>
        </a:lnSpc>
        <a:spcBef>
          <a:spcPts val="0"/>
        </a:spcBef>
        <a:spcAft>
          <a:spcPts val="0"/>
        </a:spcAft>
        <a:buClrTx/>
        <a:buSzTx/>
        <a:buFontTx/>
        <a:buNone/>
        <a:tabLst/>
        <a:defRPr sz="18000" b="0" i="0" u="none" strike="noStrike" cap="none" spc="0" baseline="0">
          <a:solidFill>
            <a:srgbClr val="FFFFFF"/>
          </a:solidFill>
          <a:uFillTx/>
          <a:latin typeface="+mn-lt"/>
          <a:ea typeface="+mn-ea"/>
          <a:cs typeface="+mn-cs"/>
          <a:sym typeface="GothamBold"/>
        </a:defRPr>
      </a:lvl6pPr>
      <a:lvl7pPr marL="0" marR="0" indent="0" algn="l" defTabSz="457200" rtl="0" latinLnBrk="0">
        <a:lnSpc>
          <a:spcPct val="80000"/>
        </a:lnSpc>
        <a:spcBef>
          <a:spcPts val="0"/>
        </a:spcBef>
        <a:spcAft>
          <a:spcPts val="0"/>
        </a:spcAft>
        <a:buClrTx/>
        <a:buSzTx/>
        <a:buFontTx/>
        <a:buNone/>
        <a:tabLst/>
        <a:defRPr sz="18000" b="0" i="0" u="none" strike="noStrike" cap="none" spc="0" baseline="0">
          <a:solidFill>
            <a:srgbClr val="FFFFFF"/>
          </a:solidFill>
          <a:uFillTx/>
          <a:latin typeface="+mn-lt"/>
          <a:ea typeface="+mn-ea"/>
          <a:cs typeface="+mn-cs"/>
          <a:sym typeface="GothamBold"/>
        </a:defRPr>
      </a:lvl7pPr>
      <a:lvl8pPr marL="0" marR="0" indent="0" algn="l" defTabSz="457200" rtl="0" latinLnBrk="0">
        <a:lnSpc>
          <a:spcPct val="80000"/>
        </a:lnSpc>
        <a:spcBef>
          <a:spcPts val="0"/>
        </a:spcBef>
        <a:spcAft>
          <a:spcPts val="0"/>
        </a:spcAft>
        <a:buClrTx/>
        <a:buSzTx/>
        <a:buFontTx/>
        <a:buNone/>
        <a:tabLst/>
        <a:defRPr sz="18000" b="0" i="0" u="none" strike="noStrike" cap="none" spc="0" baseline="0">
          <a:solidFill>
            <a:srgbClr val="FFFFFF"/>
          </a:solidFill>
          <a:uFillTx/>
          <a:latin typeface="+mn-lt"/>
          <a:ea typeface="+mn-ea"/>
          <a:cs typeface="+mn-cs"/>
          <a:sym typeface="GothamBold"/>
        </a:defRPr>
      </a:lvl8pPr>
      <a:lvl9pPr marL="0" marR="0" indent="0" algn="l" defTabSz="457200" rtl="0" latinLnBrk="0">
        <a:lnSpc>
          <a:spcPct val="80000"/>
        </a:lnSpc>
        <a:spcBef>
          <a:spcPts val="0"/>
        </a:spcBef>
        <a:spcAft>
          <a:spcPts val="0"/>
        </a:spcAft>
        <a:buClrTx/>
        <a:buSzTx/>
        <a:buFontTx/>
        <a:buNone/>
        <a:tabLst/>
        <a:defRPr sz="18000" b="0" i="0" u="none" strike="noStrike" cap="none" spc="0" baseline="0">
          <a:solidFill>
            <a:srgbClr val="FFFFFF"/>
          </a:solidFill>
          <a:uFillTx/>
          <a:latin typeface="+mn-lt"/>
          <a:ea typeface="+mn-ea"/>
          <a:cs typeface="+mn-cs"/>
          <a:sym typeface="GothamBold"/>
        </a:defRPr>
      </a:lvl9pPr>
    </p:titleStyle>
    <p:bodyStyle>
      <a:lvl1pPr marL="608541" marR="0" indent="-608541" algn="l" defTabSz="2579687" rtl="0" latinLnBrk="0">
        <a:lnSpc>
          <a:spcPct val="100000"/>
        </a:lnSpc>
        <a:spcBef>
          <a:spcPts val="0"/>
        </a:spcBef>
        <a:spcAft>
          <a:spcPts val="0"/>
        </a:spcAft>
        <a:buClrTx/>
        <a:buSzPct val="125000"/>
        <a:buFontTx/>
        <a:buChar char="•"/>
        <a:tabLst/>
        <a:defRPr sz="4600" b="0" i="1" u="none" strike="noStrike" cap="none" spc="0" baseline="0">
          <a:solidFill>
            <a:srgbClr val="58595B"/>
          </a:solidFill>
          <a:uFillTx/>
          <a:latin typeface="ITC Avant Garde Gothic Std Book"/>
          <a:ea typeface="ITC Avant Garde Gothic Std Book"/>
          <a:cs typeface="ITC Avant Garde Gothic Std Book"/>
          <a:sym typeface="ITC Avant Garde Gothic Std Book"/>
        </a:defRPr>
      </a:lvl1pPr>
      <a:lvl2pPr marL="1243541" marR="0" indent="-608541" algn="l" defTabSz="2579687" rtl="0" latinLnBrk="0">
        <a:lnSpc>
          <a:spcPct val="100000"/>
        </a:lnSpc>
        <a:spcBef>
          <a:spcPts val="0"/>
        </a:spcBef>
        <a:spcAft>
          <a:spcPts val="0"/>
        </a:spcAft>
        <a:buClrTx/>
        <a:buSzPct val="125000"/>
        <a:buFontTx/>
        <a:buChar char="•"/>
        <a:tabLst/>
        <a:defRPr sz="4600" b="0" i="1" u="none" strike="noStrike" cap="none" spc="0" baseline="0">
          <a:solidFill>
            <a:srgbClr val="58595B"/>
          </a:solidFill>
          <a:uFillTx/>
          <a:latin typeface="ITC Avant Garde Gothic Std Book"/>
          <a:ea typeface="ITC Avant Garde Gothic Std Book"/>
          <a:cs typeface="ITC Avant Garde Gothic Std Book"/>
          <a:sym typeface="ITC Avant Garde Gothic Std Book"/>
        </a:defRPr>
      </a:lvl2pPr>
      <a:lvl3pPr marL="1878541" marR="0" indent="-608541" algn="l" defTabSz="2579687" rtl="0" latinLnBrk="0">
        <a:lnSpc>
          <a:spcPct val="100000"/>
        </a:lnSpc>
        <a:spcBef>
          <a:spcPts val="0"/>
        </a:spcBef>
        <a:spcAft>
          <a:spcPts val="0"/>
        </a:spcAft>
        <a:buClrTx/>
        <a:buSzPct val="125000"/>
        <a:buFontTx/>
        <a:buChar char="•"/>
        <a:tabLst/>
        <a:defRPr sz="4600" b="0" i="1" u="none" strike="noStrike" cap="none" spc="0" baseline="0">
          <a:solidFill>
            <a:srgbClr val="58595B"/>
          </a:solidFill>
          <a:uFillTx/>
          <a:latin typeface="ITC Avant Garde Gothic Std Book"/>
          <a:ea typeface="ITC Avant Garde Gothic Std Book"/>
          <a:cs typeface="ITC Avant Garde Gothic Std Book"/>
          <a:sym typeface="ITC Avant Garde Gothic Std Book"/>
        </a:defRPr>
      </a:lvl3pPr>
      <a:lvl4pPr marL="2513541" marR="0" indent="-608541" algn="l" defTabSz="2579687" rtl="0" latinLnBrk="0">
        <a:lnSpc>
          <a:spcPct val="100000"/>
        </a:lnSpc>
        <a:spcBef>
          <a:spcPts val="0"/>
        </a:spcBef>
        <a:spcAft>
          <a:spcPts val="0"/>
        </a:spcAft>
        <a:buClrTx/>
        <a:buSzPct val="125000"/>
        <a:buFontTx/>
        <a:buChar char="•"/>
        <a:tabLst/>
        <a:defRPr sz="4600" b="0" i="1" u="none" strike="noStrike" cap="none" spc="0" baseline="0">
          <a:solidFill>
            <a:srgbClr val="58595B"/>
          </a:solidFill>
          <a:uFillTx/>
          <a:latin typeface="ITC Avant Garde Gothic Std Book"/>
          <a:ea typeface="ITC Avant Garde Gothic Std Book"/>
          <a:cs typeface="ITC Avant Garde Gothic Std Book"/>
          <a:sym typeface="ITC Avant Garde Gothic Std Book"/>
        </a:defRPr>
      </a:lvl4pPr>
      <a:lvl5pPr marL="3148541" marR="0" indent="-608541" algn="l" defTabSz="2579687" rtl="0" latinLnBrk="0">
        <a:lnSpc>
          <a:spcPct val="100000"/>
        </a:lnSpc>
        <a:spcBef>
          <a:spcPts val="0"/>
        </a:spcBef>
        <a:spcAft>
          <a:spcPts val="0"/>
        </a:spcAft>
        <a:buClrTx/>
        <a:buSzPct val="125000"/>
        <a:buFontTx/>
        <a:buChar char="•"/>
        <a:tabLst/>
        <a:defRPr sz="4600" b="0" i="1" u="none" strike="noStrike" cap="none" spc="0" baseline="0">
          <a:solidFill>
            <a:srgbClr val="58595B"/>
          </a:solidFill>
          <a:uFillTx/>
          <a:latin typeface="ITC Avant Garde Gothic Std Book"/>
          <a:ea typeface="ITC Avant Garde Gothic Std Book"/>
          <a:cs typeface="ITC Avant Garde Gothic Std Book"/>
          <a:sym typeface="ITC Avant Garde Gothic Std Book"/>
        </a:defRPr>
      </a:lvl5pPr>
      <a:lvl6pPr marL="3783541" marR="0" indent="-608541" algn="l" defTabSz="2579687" rtl="0" latinLnBrk="0">
        <a:lnSpc>
          <a:spcPct val="100000"/>
        </a:lnSpc>
        <a:spcBef>
          <a:spcPts val="0"/>
        </a:spcBef>
        <a:spcAft>
          <a:spcPts val="0"/>
        </a:spcAft>
        <a:buClrTx/>
        <a:buSzPct val="125000"/>
        <a:buFontTx/>
        <a:buChar char="•"/>
        <a:tabLst/>
        <a:defRPr sz="4600" b="0" i="1" u="none" strike="noStrike" cap="none" spc="0" baseline="0">
          <a:solidFill>
            <a:srgbClr val="58595B"/>
          </a:solidFill>
          <a:uFillTx/>
          <a:latin typeface="ITC Avant Garde Gothic Std Book"/>
          <a:ea typeface="ITC Avant Garde Gothic Std Book"/>
          <a:cs typeface="ITC Avant Garde Gothic Std Book"/>
          <a:sym typeface="ITC Avant Garde Gothic Std Book"/>
        </a:defRPr>
      </a:lvl6pPr>
      <a:lvl7pPr marL="4418541" marR="0" indent="-608541" algn="l" defTabSz="2579687" rtl="0" latinLnBrk="0">
        <a:lnSpc>
          <a:spcPct val="100000"/>
        </a:lnSpc>
        <a:spcBef>
          <a:spcPts val="0"/>
        </a:spcBef>
        <a:spcAft>
          <a:spcPts val="0"/>
        </a:spcAft>
        <a:buClrTx/>
        <a:buSzPct val="125000"/>
        <a:buFontTx/>
        <a:buChar char="•"/>
        <a:tabLst/>
        <a:defRPr sz="4600" b="0" i="1" u="none" strike="noStrike" cap="none" spc="0" baseline="0">
          <a:solidFill>
            <a:srgbClr val="58595B"/>
          </a:solidFill>
          <a:uFillTx/>
          <a:latin typeface="ITC Avant Garde Gothic Std Book"/>
          <a:ea typeface="ITC Avant Garde Gothic Std Book"/>
          <a:cs typeface="ITC Avant Garde Gothic Std Book"/>
          <a:sym typeface="ITC Avant Garde Gothic Std Book"/>
        </a:defRPr>
      </a:lvl7pPr>
      <a:lvl8pPr marL="5053541" marR="0" indent="-608541" algn="l" defTabSz="2579687" rtl="0" latinLnBrk="0">
        <a:lnSpc>
          <a:spcPct val="100000"/>
        </a:lnSpc>
        <a:spcBef>
          <a:spcPts val="0"/>
        </a:spcBef>
        <a:spcAft>
          <a:spcPts val="0"/>
        </a:spcAft>
        <a:buClrTx/>
        <a:buSzPct val="125000"/>
        <a:buFontTx/>
        <a:buChar char="•"/>
        <a:tabLst/>
        <a:defRPr sz="4600" b="0" i="1" u="none" strike="noStrike" cap="none" spc="0" baseline="0">
          <a:solidFill>
            <a:srgbClr val="58595B"/>
          </a:solidFill>
          <a:uFillTx/>
          <a:latin typeface="ITC Avant Garde Gothic Std Book"/>
          <a:ea typeface="ITC Avant Garde Gothic Std Book"/>
          <a:cs typeface="ITC Avant Garde Gothic Std Book"/>
          <a:sym typeface="ITC Avant Garde Gothic Std Book"/>
        </a:defRPr>
      </a:lvl8pPr>
      <a:lvl9pPr marL="5688541" marR="0" indent="-608541" algn="l" defTabSz="2579687" rtl="0" latinLnBrk="0">
        <a:lnSpc>
          <a:spcPct val="100000"/>
        </a:lnSpc>
        <a:spcBef>
          <a:spcPts val="0"/>
        </a:spcBef>
        <a:spcAft>
          <a:spcPts val="0"/>
        </a:spcAft>
        <a:buClrTx/>
        <a:buSzPct val="125000"/>
        <a:buFontTx/>
        <a:buChar char="•"/>
        <a:tabLst/>
        <a:defRPr sz="4600" b="0" i="1" u="none" strike="noStrike" cap="none" spc="0" baseline="0">
          <a:solidFill>
            <a:srgbClr val="58595B"/>
          </a:solidFill>
          <a:uFillTx/>
          <a:latin typeface="ITC Avant Garde Gothic Std Book"/>
          <a:ea typeface="ITC Avant Garde Gothic Std Book"/>
          <a:cs typeface="ITC Avant Garde Gothic Std Book"/>
          <a:sym typeface="ITC Avant Garde Gothic Std Book"/>
        </a:defRPr>
      </a:lvl9pPr>
    </p:bodyStyle>
    <p:otherStyle>
      <a:lvl1pPr marL="0" marR="0" indent="0" algn="ctr" defTabSz="2579687" latinLnBrk="0">
        <a:lnSpc>
          <a:spcPct val="100000"/>
        </a:lnSpc>
        <a:spcBef>
          <a:spcPts val="0"/>
        </a:spcBef>
        <a:spcAft>
          <a:spcPts val="0"/>
        </a:spcAft>
        <a:buClrTx/>
        <a:buSzTx/>
        <a:buFontTx/>
        <a:buNone/>
        <a:tabLst/>
        <a:defRPr sz="7400" b="0" i="0" u="none" strike="noStrike" cap="none" spc="0" baseline="0">
          <a:solidFill>
            <a:schemeClr val="tx1"/>
          </a:solidFill>
          <a:uFillTx/>
          <a:latin typeface="+mn-lt"/>
          <a:ea typeface="+mn-ea"/>
          <a:cs typeface="+mn-cs"/>
          <a:sym typeface="Helvetica Neue Light"/>
        </a:defRPr>
      </a:lvl1pPr>
      <a:lvl2pPr marL="0" marR="0" indent="228600" algn="ctr" defTabSz="2579687" latinLnBrk="0">
        <a:lnSpc>
          <a:spcPct val="100000"/>
        </a:lnSpc>
        <a:spcBef>
          <a:spcPts val="0"/>
        </a:spcBef>
        <a:spcAft>
          <a:spcPts val="0"/>
        </a:spcAft>
        <a:buClrTx/>
        <a:buSzTx/>
        <a:buFontTx/>
        <a:buNone/>
        <a:tabLst/>
        <a:defRPr sz="7400" b="0" i="0" u="none" strike="noStrike" cap="none" spc="0" baseline="0">
          <a:solidFill>
            <a:schemeClr val="tx1"/>
          </a:solidFill>
          <a:uFillTx/>
          <a:latin typeface="+mn-lt"/>
          <a:ea typeface="+mn-ea"/>
          <a:cs typeface="+mn-cs"/>
          <a:sym typeface="Helvetica Neue Light"/>
        </a:defRPr>
      </a:lvl2pPr>
      <a:lvl3pPr marL="0" marR="0" indent="457200" algn="ctr" defTabSz="2579687" latinLnBrk="0">
        <a:lnSpc>
          <a:spcPct val="100000"/>
        </a:lnSpc>
        <a:spcBef>
          <a:spcPts val="0"/>
        </a:spcBef>
        <a:spcAft>
          <a:spcPts val="0"/>
        </a:spcAft>
        <a:buClrTx/>
        <a:buSzTx/>
        <a:buFontTx/>
        <a:buNone/>
        <a:tabLst/>
        <a:defRPr sz="7400" b="0" i="0" u="none" strike="noStrike" cap="none" spc="0" baseline="0">
          <a:solidFill>
            <a:schemeClr val="tx1"/>
          </a:solidFill>
          <a:uFillTx/>
          <a:latin typeface="+mn-lt"/>
          <a:ea typeface="+mn-ea"/>
          <a:cs typeface="+mn-cs"/>
          <a:sym typeface="Helvetica Neue Light"/>
        </a:defRPr>
      </a:lvl3pPr>
      <a:lvl4pPr marL="0" marR="0" indent="685800" algn="ctr" defTabSz="2579687" latinLnBrk="0">
        <a:lnSpc>
          <a:spcPct val="100000"/>
        </a:lnSpc>
        <a:spcBef>
          <a:spcPts val="0"/>
        </a:spcBef>
        <a:spcAft>
          <a:spcPts val="0"/>
        </a:spcAft>
        <a:buClrTx/>
        <a:buSzTx/>
        <a:buFontTx/>
        <a:buNone/>
        <a:tabLst/>
        <a:defRPr sz="7400" b="0" i="0" u="none" strike="noStrike" cap="none" spc="0" baseline="0">
          <a:solidFill>
            <a:schemeClr val="tx1"/>
          </a:solidFill>
          <a:uFillTx/>
          <a:latin typeface="+mn-lt"/>
          <a:ea typeface="+mn-ea"/>
          <a:cs typeface="+mn-cs"/>
          <a:sym typeface="Helvetica Neue Light"/>
        </a:defRPr>
      </a:lvl4pPr>
      <a:lvl5pPr marL="0" marR="0" indent="914400" algn="ctr" defTabSz="2579687" latinLnBrk="0">
        <a:lnSpc>
          <a:spcPct val="100000"/>
        </a:lnSpc>
        <a:spcBef>
          <a:spcPts val="0"/>
        </a:spcBef>
        <a:spcAft>
          <a:spcPts val="0"/>
        </a:spcAft>
        <a:buClrTx/>
        <a:buSzTx/>
        <a:buFontTx/>
        <a:buNone/>
        <a:tabLst/>
        <a:defRPr sz="7400" b="0" i="0" u="none" strike="noStrike" cap="none" spc="0" baseline="0">
          <a:solidFill>
            <a:schemeClr val="tx1"/>
          </a:solidFill>
          <a:uFillTx/>
          <a:latin typeface="+mn-lt"/>
          <a:ea typeface="+mn-ea"/>
          <a:cs typeface="+mn-cs"/>
          <a:sym typeface="Helvetica Neue Light"/>
        </a:defRPr>
      </a:lvl5pPr>
      <a:lvl6pPr marL="0" marR="0" indent="1143000" algn="ctr" defTabSz="2579687" latinLnBrk="0">
        <a:lnSpc>
          <a:spcPct val="100000"/>
        </a:lnSpc>
        <a:spcBef>
          <a:spcPts val="0"/>
        </a:spcBef>
        <a:spcAft>
          <a:spcPts val="0"/>
        </a:spcAft>
        <a:buClrTx/>
        <a:buSzTx/>
        <a:buFontTx/>
        <a:buNone/>
        <a:tabLst/>
        <a:defRPr sz="7400" b="0" i="0" u="none" strike="noStrike" cap="none" spc="0" baseline="0">
          <a:solidFill>
            <a:schemeClr val="tx1"/>
          </a:solidFill>
          <a:uFillTx/>
          <a:latin typeface="+mn-lt"/>
          <a:ea typeface="+mn-ea"/>
          <a:cs typeface="+mn-cs"/>
          <a:sym typeface="Helvetica Neue Light"/>
        </a:defRPr>
      </a:lvl6pPr>
      <a:lvl7pPr marL="0" marR="0" indent="1371600" algn="ctr" defTabSz="2579687" latinLnBrk="0">
        <a:lnSpc>
          <a:spcPct val="100000"/>
        </a:lnSpc>
        <a:spcBef>
          <a:spcPts val="0"/>
        </a:spcBef>
        <a:spcAft>
          <a:spcPts val="0"/>
        </a:spcAft>
        <a:buClrTx/>
        <a:buSzTx/>
        <a:buFontTx/>
        <a:buNone/>
        <a:tabLst/>
        <a:defRPr sz="7400" b="0" i="0" u="none" strike="noStrike" cap="none" spc="0" baseline="0">
          <a:solidFill>
            <a:schemeClr val="tx1"/>
          </a:solidFill>
          <a:uFillTx/>
          <a:latin typeface="+mn-lt"/>
          <a:ea typeface="+mn-ea"/>
          <a:cs typeface="+mn-cs"/>
          <a:sym typeface="Helvetica Neue Light"/>
        </a:defRPr>
      </a:lvl7pPr>
      <a:lvl8pPr marL="0" marR="0" indent="1600200" algn="ctr" defTabSz="2579687" latinLnBrk="0">
        <a:lnSpc>
          <a:spcPct val="100000"/>
        </a:lnSpc>
        <a:spcBef>
          <a:spcPts val="0"/>
        </a:spcBef>
        <a:spcAft>
          <a:spcPts val="0"/>
        </a:spcAft>
        <a:buClrTx/>
        <a:buSzTx/>
        <a:buFontTx/>
        <a:buNone/>
        <a:tabLst/>
        <a:defRPr sz="7400" b="0" i="0" u="none" strike="noStrike" cap="none" spc="0" baseline="0">
          <a:solidFill>
            <a:schemeClr val="tx1"/>
          </a:solidFill>
          <a:uFillTx/>
          <a:latin typeface="+mn-lt"/>
          <a:ea typeface="+mn-ea"/>
          <a:cs typeface="+mn-cs"/>
          <a:sym typeface="Helvetica Neue Light"/>
        </a:defRPr>
      </a:lvl8pPr>
      <a:lvl9pPr marL="0" marR="0" indent="1828800" algn="ctr" defTabSz="2579687" latinLnBrk="0">
        <a:lnSpc>
          <a:spcPct val="100000"/>
        </a:lnSpc>
        <a:spcBef>
          <a:spcPts val="0"/>
        </a:spcBef>
        <a:spcAft>
          <a:spcPts val="0"/>
        </a:spcAft>
        <a:buClrTx/>
        <a:buSzTx/>
        <a:buFontTx/>
        <a:buNone/>
        <a:tabLst/>
        <a:defRPr sz="7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42.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3.jpg"/><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44.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png"/><Relationship Id="rId1" Type="http://schemas.openxmlformats.org/officeDocument/2006/relationships/slideLayout" Target="../slideLayouts/slideLayout1.xml"/><Relationship Id="rId4" Type="http://schemas.openxmlformats.org/officeDocument/2006/relationships/image" Target="../media/image45.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1.xml"/><Relationship Id="rId5" Type="http://schemas.openxmlformats.org/officeDocument/2006/relationships/image" Target="../media/image10.jp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17.jpg"/><Relationship Id="rId3" Type="http://schemas.openxmlformats.org/officeDocument/2006/relationships/image" Target="../media/image12.jpg"/><Relationship Id="rId7" Type="http://schemas.openxmlformats.org/officeDocument/2006/relationships/image" Target="../media/image16.jpg"/><Relationship Id="rId2" Type="http://schemas.openxmlformats.org/officeDocument/2006/relationships/image" Target="../media/image11.jpg"/><Relationship Id="rId1" Type="http://schemas.openxmlformats.org/officeDocument/2006/relationships/slideLayout" Target="../slideLayouts/slideLayout1.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3.jp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0.jp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jp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jpg"/></Relationships>
</file>

<file path=ppt/slides/_rels/slide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g"/><Relationship Id="rId1" Type="http://schemas.openxmlformats.org/officeDocument/2006/relationships/slideLayout" Target="../slideLayouts/slideLayout1.xml"/><Relationship Id="rId6" Type="http://schemas.openxmlformats.org/officeDocument/2006/relationships/image" Target="../media/image32.jpg"/><Relationship Id="rId5" Type="http://schemas.openxmlformats.org/officeDocument/2006/relationships/image" Target="../media/image31.jpg"/><Relationship Id="rId4" Type="http://schemas.openxmlformats.org/officeDocument/2006/relationships/image" Target="../media/image30.jpg"/></Relationships>
</file>

<file path=ppt/slides/_rels/slide8.xml.rels><?xml version="1.0" encoding="UTF-8" standalone="yes"?>
<Relationships xmlns="http://schemas.openxmlformats.org/package/2006/relationships"><Relationship Id="rId3" Type="http://schemas.openxmlformats.org/officeDocument/2006/relationships/image" Target="../media/image34.jpg"/><Relationship Id="rId7" Type="http://schemas.openxmlformats.org/officeDocument/2006/relationships/image" Target="../media/image37.jpg"/><Relationship Id="rId2" Type="http://schemas.openxmlformats.org/officeDocument/2006/relationships/image" Target="../media/image33.jpg"/><Relationship Id="rId1" Type="http://schemas.openxmlformats.org/officeDocument/2006/relationships/slideLayout" Target="../slideLayouts/slideLayout1.xml"/><Relationship Id="rId6" Type="http://schemas.openxmlformats.org/officeDocument/2006/relationships/image" Target="../media/image36.jpg"/><Relationship Id="rId5" Type="http://schemas.openxmlformats.org/officeDocument/2006/relationships/image" Target="../media/image35.jpg"/><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41.jpg"/><Relationship Id="rId4" Type="http://schemas.openxmlformats.org/officeDocument/2006/relationships/image" Target="../media/image4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33337500" cy="42862500"/>
          </a:xfrm>
          <a:prstGeom prst="rect">
            <a:avLst/>
          </a:prstGeom>
          <a:ln w="12700">
            <a:miter lim="400000"/>
          </a:ln>
        </p:spPr>
      </p:pic>
      <p:pic>
        <p:nvPicPr>
          <p:cNvPr id="22" name="Image" descr="Image"/>
          <p:cNvPicPr>
            <a:picLocks noChangeAspect="1"/>
          </p:cNvPicPr>
          <p:nvPr/>
        </p:nvPicPr>
        <p:blipFill>
          <a:blip r:embed="rId3"/>
          <a:stretch>
            <a:fillRect/>
          </a:stretch>
        </p:blipFill>
        <p:spPr>
          <a:xfrm>
            <a:off x="2041874" y="1851025"/>
            <a:ext cx="8922860" cy="4459837"/>
          </a:xfrm>
          <a:prstGeom prst="rect">
            <a:avLst/>
          </a:prstGeom>
          <a:ln w="12700">
            <a:miter lim="400000"/>
          </a:ln>
        </p:spPr>
      </p:pic>
      <p:pic>
        <p:nvPicPr>
          <p:cNvPr id="23" name="Image" descr="Image"/>
          <p:cNvPicPr>
            <a:picLocks noChangeAspect="1"/>
          </p:cNvPicPr>
          <p:nvPr/>
        </p:nvPicPr>
        <p:blipFill>
          <a:blip r:embed="rId4"/>
          <a:stretch>
            <a:fillRect/>
          </a:stretch>
        </p:blipFill>
        <p:spPr>
          <a:xfrm>
            <a:off x="2049541" y="35909640"/>
            <a:ext cx="11260303" cy="5089492"/>
          </a:xfrm>
          <a:prstGeom prst="rect">
            <a:avLst/>
          </a:prstGeom>
          <a:ln w="12700">
            <a:miter lim="400000"/>
          </a:ln>
        </p:spPr>
      </p:pic>
      <p:sp>
        <p:nvSpPr>
          <p:cNvPr id="24" name="SALES AND…"/>
          <p:cNvSpPr txBox="1"/>
          <p:nvPr/>
        </p:nvSpPr>
        <p:spPr>
          <a:xfrm>
            <a:off x="17304367" y="35004452"/>
            <a:ext cx="14522405" cy="668051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9453" tIns="69453" rIns="69453" bIns="69453" anchor="b">
            <a:spAutoFit/>
          </a:bodyPr>
          <a:lstStyle/>
          <a:p>
            <a:pPr defTabSz="457200">
              <a:lnSpc>
                <a:spcPts val="17000"/>
              </a:lnSpc>
              <a:defRPr sz="17000">
                <a:solidFill>
                  <a:srgbClr val="FFFFFF"/>
                </a:solidFill>
                <a:latin typeface="+mn-lt"/>
                <a:ea typeface="+mn-ea"/>
                <a:cs typeface="+mn-cs"/>
                <a:sym typeface="GothamBold"/>
              </a:defRPr>
            </a:pPr>
            <a:r>
              <a:rPr lang="en-US" dirty="0"/>
              <a:t>VENTAS</a:t>
            </a:r>
            <a:r>
              <a:rPr dirty="0"/>
              <a:t> </a:t>
            </a:r>
            <a:r>
              <a:rPr lang="en-US" b="1" dirty="0">
                <a:latin typeface="GothamLight"/>
                <a:ea typeface="GothamLight"/>
                <a:cs typeface="GothamLight"/>
                <a:sym typeface="GothamLight"/>
              </a:rPr>
              <a:t>Y</a:t>
            </a:r>
            <a:endParaRPr b="1" dirty="0">
              <a:latin typeface="GothamLight"/>
              <a:ea typeface="GothamLight"/>
              <a:cs typeface="GothamLight"/>
              <a:sym typeface="GothamLight"/>
            </a:endParaRPr>
          </a:p>
          <a:p>
            <a:pPr defTabSz="457200">
              <a:lnSpc>
                <a:spcPts val="17000"/>
              </a:lnSpc>
              <a:defRPr sz="17000">
                <a:solidFill>
                  <a:srgbClr val="FFFFFF"/>
                </a:solidFill>
                <a:latin typeface="+mn-lt"/>
                <a:ea typeface="+mn-ea"/>
                <a:cs typeface="+mn-cs"/>
                <a:sym typeface="GothamBold"/>
              </a:defRPr>
            </a:pPr>
            <a:r>
              <a:rPr dirty="0"/>
              <a:t>MARKETING</a:t>
            </a:r>
          </a:p>
          <a:p>
            <a:pPr defTabSz="457200">
              <a:lnSpc>
                <a:spcPts val="17000"/>
              </a:lnSpc>
              <a:defRPr sz="17000" b="1">
                <a:solidFill>
                  <a:srgbClr val="FFFFFF"/>
                </a:solidFill>
                <a:latin typeface="GothamLight"/>
                <a:ea typeface="GothamLight"/>
                <a:cs typeface="GothamLight"/>
                <a:sym typeface="GothamLight"/>
              </a:defRPr>
            </a:pPr>
            <a:r>
              <a:rPr lang="en-US" dirty="0"/>
              <a:t>PROPUESTA</a:t>
            </a:r>
            <a:endParaRPr dirty="0"/>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 name="Image"/>
          <p:cNvPicPr>
            <a:picLocks noChangeAspect="1"/>
          </p:cNvPicPr>
          <p:nvPr/>
        </p:nvPicPr>
        <p:blipFill rotWithShape="1">
          <a:blip r:embed="rId2">
            <a:extLst>
              <a:ext uri="{28A0092B-C50C-407E-A947-70E740481C1C}">
                <a14:useLocalDpi xmlns:a14="http://schemas.microsoft.com/office/drawing/2010/main" val="0"/>
              </a:ext>
            </a:extLst>
          </a:blip>
          <a:srcRect l="1404" t="1896" r="1404" b="3636"/>
          <a:stretch/>
        </p:blipFill>
        <p:spPr>
          <a:xfrm>
            <a:off x="0" y="0"/>
            <a:ext cx="33337500" cy="21579334"/>
          </a:xfrm>
          <a:prstGeom prst="rect">
            <a:avLst/>
          </a:prstGeom>
          <a:ln w="12700">
            <a:miter lim="400000"/>
          </a:ln>
        </p:spPr>
      </p:pic>
      <p:pic>
        <p:nvPicPr>
          <p:cNvPr id="6" name="Image" descr="Image">
            <a:extLst>
              <a:ext uri="{FF2B5EF4-FFF2-40B4-BE49-F238E27FC236}">
                <a16:creationId xmlns:a16="http://schemas.microsoft.com/office/drawing/2014/main" id="{48DDA4BB-31E8-4F4A-955C-CFB57B5D87E8}"/>
              </a:ext>
            </a:extLst>
          </p:cNvPr>
          <p:cNvPicPr>
            <a:picLocks noChangeAspect="1"/>
          </p:cNvPicPr>
          <p:nvPr/>
        </p:nvPicPr>
        <p:blipFill>
          <a:blip r:embed="rId3"/>
          <a:stretch>
            <a:fillRect/>
          </a:stretch>
        </p:blipFill>
        <p:spPr>
          <a:xfrm flipH="1">
            <a:off x="0" y="1917700"/>
            <a:ext cx="58957208" cy="3798982"/>
          </a:xfrm>
          <a:prstGeom prst="rect">
            <a:avLst/>
          </a:prstGeom>
          <a:ln w="12700">
            <a:miter lim="400000"/>
          </a:ln>
        </p:spPr>
      </p:pic>
      <p:sp>
        <p:nvSpPr>
          <p:cNvPr id="130" name="WHY KELLER WILLIAMS"/>
          <p:cNvSpPr txBox="1"/>
          <p:nvPr/>
        </p:nvSpPr>
        <p:spPr>
          <a:xfrm>
            <a:off x="1763664" y="3109962"/>
            <a:ext cx="17577728" cy="141445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9453" tIns="69453" rIns="69453" bIns="69453" anchor="b">
            <a:spAutoFit/>
          </a:bodyPr>
          <a:lstStyle>
            <a:lvl1pPr algn="r" defTabSz="457200">
              <a:lnSpc>
                <a:spcPct val="90000"/>
              </a:lnSpc>
              <a:defRPr sz="9200">
                <a:solidFill>
                  <a:srgbClr val="D81F27"/>
                </a:solidFill>
                <a:latin typeface="+mn-lt"/>
                <a:ea typeface="+mn-ea"/>
                <a:cs typeface="+mn-cs"/>
                <a:sym typeface="GothamBold"/>
              </a:defRPr>
            </a:lvl1pPr>
          </a:lstStyle>
          <a:p>
            <a:pPr algn="l"/>
            <a:r>
              <a:rPr lang="en-US" dirty="0"/>
              <a:t>POR QUÉ KELLER WILLIAMS</a:t>
            </a:r>
          </a:p>
        </p:txBody>
      </p:sp>
      <p:sp>
        <p:nvSpPr>
          <p:cNvPr id="7" name="TECHNOLOGY…">
            <a:extLst>
              <a:ext uri="{FF2B5EF4-FFF2-40B4-BE49-F238E27FC236}">
                <a16:creationId xmlns:a16="http://schemas.microsoft.com/office/drawing/2014/main" id="{3202DAE9-7EFF-2941-BA3A-C9589F8BA704}"/>
              </a:ext>
            </a:extLst>
          </p:cNvPr>
          <p:cNvSpPr txBox="1"/>
          <p:nvPr/>
        </p:nvSpPr>
        <p:spPr>
          <a:xfrm>
            <a:off x="1763664" y="22992477"/>
            <a:ext cx="13873457" cy="188838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9453" tIns="69453" rIns="69453" bIns="69453">
            <a:spAutoFit/>
          </a:bodyPr>
          <a:lstStyle/>
          <a:p>
            <a:pPr defTabSz="457200">
              <a:lnSpc>
                <a:spcPct val="90000"/>
              </a:lnSpc>
              <a:spcBef>
                <a:spcPts val="3000"/>
              </a:spcBef>
              <a:defRPr sz="6000">
                <a:solidFill>
                  <a:srgbClr val="000000"/>
                </a:solidFill>
                <a:latin typeface="+mn-lt"/>
                <a:ea typeface="+mn-ea"/>
                <a:cs typeface="+mn-cs"/>
                <a:sym typeface="GothamBold"/>
              </a:defRPr>
            </a:pPr>
            <a:r>
              <a:rPr lang="en-US" dirty="0"/>
              <a:t>TECNOLOGÍA</a:t>
            </a:r>
          </a:p>
          <a:p>
            <a:pPr defTabSz="457200">
              <a:lnSpc>
                <a:spcPct val="90000"/>
              </a:lnSpc>
              <a:spcBef>
                <a:spcPts val="3000"/>
              </a:spcBef>
              <a:defRPr sz="6000">
                <a:solidFill>
                  <a:srgbClr val="000000"/>
                </a:solidFill>
                <a:latin typeface="+mn-lt"/>
                <a:ea typeface="+mn-ea"/>
                <a:cs typeface="+mn-cs"/>
                <a:sym typeface="GothamBold"/>
              </a:defRPr>
            </a:pPr>
            <a:endParaRPr sz="1500" dirty="0"/>
          </a:p>
          <a:p>
            <a:pPr>
              <a:defRPr sz="4800"/>
            </a:pPr>
            <a:r>
              <a:rPr lang="en-US" dirty="0" err="1">
                <a:latin typeface="ITC Avant Garde Std Cn" panose="020B0606020202020204" pitchFamily="34" charset="0"/>
              </a:rPr>
              <a:t>En</a:t>
            </a:r>
            <a:r>
              <a:rPr lang="en-US" dirty="0">
                <a:latin typeface="ITC Avant Garde Std Cn" panose="020B0606020202020204" pitchFamily="34" charset="0"/>
              </a:rPr>
              <a:t> </a:t>
            </a:r>
            <a:r>
              <a:rPr lang="en-US" dirty="0" err="1">
                <a:latin typeface="ITC Avant Garde Std Cn" panose="020B0606020202020204" pitchFamily="34" charset="0"/>
              </a:rPr>
              <a:t>agosto</a:t>
            </a:r>
            <a:r>
              <a:rPr lang="en-US" dirty="0">
                <a:latin typeface="ITC Avant Garde Std Cn" panose="020B0606020202020204" pitchFamily="34" charset="0"/>
              </a:rPr>
              <a:t> de 2017, Keller Williams </a:t>
            </a:r>
            <a:r>
              <a:rPr lang="en-US" dirty="0" err="1">
                <a:latin typeface="ITC Avant Garde Std Cn" panose="020B0606020202020204" pitchFamily="34" charset="0"/>
              </a:rPr>
              <a:t>anunció</a:t>
            </a:r>
            <a:r>
              <a:rPr lang="en-US" dirty="0">
                <a:latin typeface="ITC Avant Garde Std Cn" panose="020B0606020202020204" pitchFamily="34" charset="0"/>
              </a:rPr>
              <a:t> un </a:t>
            </a:r>
            <a:r>
              <a:rPr lang="en-US" dirty="0" err="1">
                <a:latin typeface="ITC Avant Garde Std Cn" panose="020B0606020202020204" pitchFamily="34" charset="0"/>
              </a:rPr>
              <a:t>fondo</a:t>
            </a:r>
            <a:r>
              <a:rPr lang="en-US" dirty="0">
                <a:latin typeface="ITC Avant Garde Std Cn" panose="020B0606020202020204" pitchFamily="34" charset="0"/>
              </a:rPr>
              <a:t> de $ 1 mil </a:t>
            </a:r>
            <a:r>
              <a:rPr lang="en-US" dirty="0" err="1">
                <a:latin typeface="ITC Avant Garde Std Cn" panose="020B0606020202020204" pitchFamily="34" charset="0"/>
              </a:rPr>
              <a:t>millones</a:t>
            </a:r>
            <a:r>
              <a:rPr lang="en-US" dirty="0">
                <a:latin typeface="ITC Avant Garde Std Cn" panose="020B0606020202020204" pitchFamily="34" charset="0"/>
              </a:rPr>
              <a:t> para </a:t>
            </a:r>
            <a:r>
              <a:rPr lang="en-US" dirty="0" err="1">
                <a:latin typeface="ITC Avant Garde Std Cn" panose="020B0606020202020204" pitchFamily="34" charset="0"/>
              </a:rPr>
              <a:t>alimentar</a:t>
            </a:r>
            <a:r>
              <a:rPr lang="en-US" dirty="0">
                <a:latin typeface="ITC Avant Garde Std Cn" panose="020B0606020202020204" pitchFamily="34" charset="0"/>
              </a:rPr>
              <a:t> </a:t>
            </a:r>
            <a:r>
              <a:rPr lang="en-US" dirty="0" err="1">
                <a:latin typeface="ITC Avant Garde Std Cn" panose="020B0606020202020204" pitchFamily="34" charset="0"/>
              </a:rPr>
              <a:t>toda</a:t>
            </a:r>
            <a:r>
              <a:rPr lang="en-US" dirty="0">
                <a:latin typeface="ITC Avant Garde Std Cn" panose="020B0606020202020204" pitchFamily="34" charset="0"/>
              </a:rPr>
              <a:t> la I + D y las </a:t>
            </a:r>
            <a:r>
              <a:rPr lang="en-US" dirty="0" err="1">
                <a:latin typeface="ITC Avant Garde Std Cn" panose="020B0606020202020204" pitchFamily="34" charset="0"/>
              </a:rPr>
              <a:t>fusiones</a:t>
            </a:r>
            <a:r>
              <a:rPr lang="en-US" dirty="0">
                <a:latin typeface="ITC Avant Garde Std Cn" panose="020B0606020202020204" pitchFamily="34" charset="0"/>
              </a:rPr>
              <a:t> y </a:t>
            </a:r>
            <a:r>
              <a:rPr lang="en-US" dirty="0" err="1">
                <a:latin typeface="ITC Avant Garde Std Cn" panose="020B0606020202020204" pitchFamily="34" charset="0"/>
              </a:rPr>
              <a:t>adquisiciones</a:t>
            </a:r>
            <a:r>
              <a:rPr lang="en-US" dirty="0">
                <a:latin typeface="ITC Avant Garde Std Cn" panose="020B0606020202020204" pitchFamily="34" charset="0"/>
              </a:rPr>
              <a:t> </a:t>
            </a:r>
            <a:r>
              <a:rPr lang="en-US" dirty="0" err="1">
                <a:latin typeface="ITC Avant Garde Std Cn" panose="020B0606020202020204" pitchFamily="34" charset="0"/>
              </a:rPr>
              <a:t>necesarias</a:t>
            </a:r>
            <a:r>
              <a:rPr lang="en-US" dirty="0">
                <a:latin typeface="ITC Avant Garde Std Cn" panose="020B0606020202020204" pitchFamily="34" charset="0"/>
              </a:rPr>
              <a:t> para </a:t>
            </a:r>
            <a:r>
              <a:rPr lang="en-US" dirty="0" err="1">
                <a:latin typeface="ITC Avant Garde Std Cn" panose="020B0606020202020204" pitchFamily="34" charset="0"/>
              </a:rPr>
              <a:t>construir</a:t>
            </a:r>
            <a:r>
              <a:rPr lang="en-US" dirty="0">
                <a:latin typeface="ITC Avant Garde Std Cn" panose="020B0606020202020204" pitchFamily="34" charset="0"/>
              </a:rPr>
              <a:t> la </a:t>
            </a:r>
            <a:r>
              <a:rPr lang="en-US" dirty="0" err="1">
                <a:latin typeface="ITC Avant Garde Std Cn" panose="020B0606020202020204" pitchFamily="34" charset="0"/>
              </a:rPr>
              <a:t>plataforma</a:t>
            </a:r>
            <a:r>
              <a:rPr lang="en-US" dirty="0">
                <a:latin typeface="ITC Avant Garde Std Cn" panose="020B0606020202020204" pitchFamily="34" charset="0"/>
              </a:rPr>
              <a:t> </a:t>
            </a:r>
            <a:r>
              <a:rPr lang="en-US" dirty="0" err="1">
                <a:latin typeface="ITC Avant Garde Std Cn" panose="020B0606020202020204" pitchFamily="34" charset="0"/>
              </a:rPr>
              <a:t>preferida</a:t>
            </a:r>
            <a:r>
              <a:rPr lang="en-US" dirty="0">
                <a:latin typeface="ITC Avant Garde Std Cn" panose="020B0606020202020204" pitchFamily="34" charset="0"/>
              </a:rPr>
              <a:t> de la </a:t>
            </a:r>
            <a:r>
              <a:rPr lang="en-US" dirty="0" err="1">
                <a:latin typeface="ITC Avant Garde Std Cn" panose="020B0606020202020204" pitchFamily="34" charset="0"/>
              </a:rPr>
              <a:t>industria</a:t>
            </a:r>
            <a:r>
              <a:rPr lang="en-US" dirty="0">
                <a:latin typeface="ITC Avant Garde Std Cn" panose="020B0606020202020204" pitchFamily="34" charset="0"/>
              </a:rPr>
              <a:t> de </a:t>
            </a:r>
            <a:r>
              <a:rPr lang="en-US" dirty="0" err="1">
                <a:latin typeface="ITC Avant Garde Std Cn" panose="020B0606020202020204" pitchFamily="34" charset="0"/>
              </a:rPr>
              <a:t>bienes</a:t>
            </a:r>
            <a:r>
              <a:rPr lang="en-US" dirty="0">
                <a:latin typeface="ITC Avant Garde Std Cn" panose="020B0606020202020204" pitchFamily="34" charset="0"/>
              </a:rPr>
              <a:t> </a:t>
            </a:r>
            <a:r>
              <a:rPr lang="en-US" dirty="0" err="1">
                <a:latin typeface="ITC Avant Garde Std Cn" panose="020B0606020202020204" pitchFamily="34" charset="0"/>
              </a:rPr>
              <a:t>raíces</a:t>
            </a:r>
            <a:r>
              <a:rPr lang="en-US" dirty="0">
                <a:latin typeface="ITC Avant Garde Std Cn" panose="020B0606020202020204" pitchFamily="34" charset="0"/>
              </a:rPr>
              <a:t>. Con los </a:t>
            </a:r>
            <a:r>
              <a:rPr lang="en-US" dirty="0" err="1">
                <a:latin typeface="ITC Avant Garde Std Cn" panose="020B0606020202020204" pitchFamily="34" charset="0"/>
              </a:rPr>
              <a:t>recursos</a:t>
            </a:r>
            <a:r>
              <a:rPr lang="en-US" dirty="0">
                <a:latin typeface="ITC Avant Garde Std Cn" panose="020B0606020202020204" pitchFamily="34" charset="0"/>
              </a:rPr>
              <a:t> </a:t>
            </a:r>
            <a:r>
              <a:rPr lang="en-US" dirty="0" err="1">
                <a:latin typeface="ITC Avant Garde Std Cn" panose="020B0606020202020204" pitchFamily="34" charset="0"/>
              </a:rPr>
              <a:t>en</a:t>
            </a:r>
            <a:r>
              <a:rPr lang="en-US" dirty="0">
                <a:latin typeface="ITC Avant Garde Std Cn" panose="020B0606020202020204" pitchFamily="34" charset="0"/>
              </a:rPr>
              <a:t> </a:t>
            </a:r>
            <a:r>
              <a:rPr lang="en-US" dirty="0" err="1">
                <a:latin typeface="ITC Avant Garde Std Cn" panose="020B0606020202020204" pitchFamily="34" charset="0"/>
              </a:rPr>
              <a:t>su</a:t>
            </a:r>
            <a:r>
              <a:rPr lang="en-US" dirty="0">
                <a:latin typeface="ITC Avant Garde Std Cn" panose="020B0606020202020204" pitchFamily="34" charset="0"/>
              </a:rPr>
              <a:t> </a:t>
            </a:r>
            <a:r>
              <a:rPr lang="en-US" dirty="0" err="1">
                <a:latin typeface="ITC Avant Garde Std Cn" panose="020B0606020202020204" pitchFamily="34" charset="0"/>
              </a:rPr>
              <a:t>lugar</a:t>
            </a:r>
            <a:r>
              <a:rPr lang="en-US" dirty="0">
                <a:latin typeface="ITC Avant Garde Std Cn" panose="020B0606020202020204" pitchFamily="34" charset="0"/>
              </a:rPr>
              <a:t>, KW </a:t>
            </a:r>
            <a:r>
              <a:rPr lang="en-US" dirty="0" err="1">
                <a:latin typeface="ITC Avant Garde Std Cn" panose="020B0606020202020204" pitchFamily="34" charset="0"/>
              </a:rPr>
              <a:t>sigue</a:t>
            </a:r>
            <a:r>
              <a:rPr lang="en-US" dirty="0">
                <a:latin typeface="ITC Avant Garde Std Cn" panose="020B0606020202020204" pitchFamily="34" charset="0"/>
              </a:rPr>
              <a:t> </a:t>
            </a:r>
            <a:r>
              <a:rPr lang="en-US" dirty="0" err="1">
                <a:latin typeface="ITC Avant Garde Std Cn" panose="020B0606020202020204" pitchFamily="34" charset="0"/>
              </a:rPr>
              <a:t>centrado</a:t>
            </a:r>
            <a:r>
              <a:rPr lang="en-US" dirty="0">
                <a:latin typeface="ITC Avant Garde Std Cn" panose="020B0606020202020204" pitchFamily="34" charset="0"/>
              </a:rPr>
              <a:t> </a:t>
            </a:r>
            <a:r>
              <a:rPr lang="en-US" dirty="0" err="1">
                <a:latin typeface="ITC Avant Garde Std Cn" panose="020B0606020202020204" pitchFamily="34" charset="0"/>
              </a:rPr>
              <a:t>en</a:t>
            </a:r>
            <a:r>
              <a:rPr lang="en-US" dirty="0">
                <a:latin typeface="ITC Avant Garde Std Cn" panose="020B0606020202020204" pitchFamily="34" charset="0"/>
              </a:rPr>
              <a:t> la </a:t>
            </a:r>
            <a:r>
              <a:rPr lang="en-US" dirty="0" err="1">
                <a:latin typeface="ITC Avant Garde Std Cn" panose="020B0606020202020204" pitchFamily="34" charset="0"/>
              </a:rPr>
              <a:t>tecnología</a:t>
            </a:r>
            <a:r>
              <a:rPr lang="en-US" dirty="0">
                <a:latin typeface="ITC Avant Garde Std Cn" panose="020B0606020202020204" pitchFamily="34" charset="0"/>
              </a:rPr>
              <a:t> de </a:t>
            </a:r>
            <a:r>
              <a:rPr lang="en-US" dirty="0" err="1">
                <a:latin typeface="ITC Avant Garde Std Cn" panose="020B0606020202020204" pitchFamily="34" charset="0"/>
              </a:rPr>
              <a:t>construcción</a:t>
            </a:r>
            <a:r>
              <a:rPr lang="en-US" dirty="0">
                <a:latin typeface="ITC Avant Garde Std Cn" panose="020B0606020202020204" pitchFamily="34" charset="0"/>
              </a:rPr>
              <a:t> que </a:t>
            </a:r>
            <a:r>
              <a:rPr lang="en-US" dirty="0" err="1">
                <a:latin typeface="ITC Avant Garde Std Cn" panose="020B0606020202020204" pitchFamily="34" charset="0"/>
              </a:rPr>
              <a:t>permite</a:t>
            </a:r>
            <a:r>
              <a:rPr lang="en-US" dirty="0">
                <a:latin typeface="ITC Avant Garde Std Cn" panose="020B0606020202020204" pitchFamily="34" charset="0"/>
              </a:rPr>
              <a:t> a los </a:t>
            </a:r>
            <a:r>
              <a:rPr lang="en-US" dirty="0" err="1">
                <a:latin typeface="ITC Avant Garde Std Cn" panose="020B0606020202020204" pitchFamily="34" charset="0"/>
              </a:rPr>
              <a:t>agentes</a:t>
            </a:r>
            <a:r>
              <a:rPr lang="en-US" dirty="0">
                <a:latin typeface="ITC Avant Garde Std Cn" panose="020B0606020202020204" pitchFamily="34" charset="0"/>
              </a:rPr>
              <a:t> </a:t>
            </a:r>
            <a:r>
              <a:rPr lang="en-US" dirty="0" err="1">
                <a:latin typeface="ITC Avant Garde Std Cn" panose="020B0606020202020204" pitchFamily="34" charset="0"/>
              </a:rPr>
              <a:t>proporcionar</a:t>
            </a:r>
            <a:r>
              <a:rPr lang="en-US" dirty="0">
                <a:latin typeface="ITC Avant Garde Std Cn" panose="020B0606020202020204" pitchFamily="34" charset="0"/>
              </a:rPr>
              <a:t> la </a:t>
            </a:r>
            <a:r>
              <a:rPr lang="en-US" dirty="0" err="1">
                <a:latin typeface="ITC Avant Garde Std Cn" panose="020B0606020202020204" pitchFamily="34" charset="0"/>
              </a:rPr>
              <a:t>mejor</a:t>
            </a:r>
            <a:r>
              <a:rPr lang="en-US" dirty="0">
                <a:latin typeface="ITC Avant Garde Std Cn" panose="020B0606020202020204" pitchFamily="34" charset="0"/>
              </a:rPr>
              <a:t> EXPERIENCIA DEL CONSUMIDOR.</a:t>
            </a:r>
          </a:p>
          <a:p>
            <a:pPr>
              <a:defRPr sz="4800"/>
            </a:pPr>
            <a:r>
              <a:rPr lang="en-US" dirty="0" err="1">
                <a:latin typeface="ITC Avant Garde Std Cn" panose="020B0606020202020204" pitchFamily="34" charset="0"/>
              </a:rPr>
              <a:t>Esta</a:t>
            </a:r>
            <a:r>
              <a:rPr lang="en-US" dirty="0">
                <a:latin typeface="ITC Avant Garde Std Cn" panose="020B0606020202020204" pitchFamily="34" charset="0"/>
              </a:rPr>
              <a:t> </a:t>
            </a:r>
            <a:r>
              <a:rPr lang="en-US" dirty="0" err="1">
                <a:latin typeface="ITC Avant Garde Std Cn" panose="020B0606020202020204" pitchFamily="34" charset="0"/>
              </a:rPr>
              <a:t>nueva</a:t>
            </a:r>
            <a:r>
              <a:rPr lang="en-US" dirty="0">
                <a:latin typeface="ITC Avant Garde Std Cn" panose="020B0606020202020204" pitchFamily="34" charset="0"/>
              </a:rPr>
              <a:t> </a:t>
            </a:r>
            <a:r>
              <a:rPr lang="en-US" dirty="0" err="1">
                <a:latin typeface="ITC Avant Garde Std Cn" panose="020B0606020202020204" pitchFamily="34" charset="0"/>
              </a:rPr>
              <a:t>experiencia</a:t>
            </a:r>
            <a:r>
              <a:rPr lang="en-US" dirty="0">
                <a:latin typeface="ITC Avant Garde Std Cn" panose="020B0606020202020204" pitchFamily="34" charset="0"/>
              </a:rPr>
              <a:t> de </a:t>
            </a:r>
            <a:r>
              <a:rPr lang="en-US" dirty="0" err="1">
                <a:latin typeface="ITC Avant Garde Std Cn" panose="020B0606020202020204" pitchFamily="34" charset="0"/>
              </a:rPr>
              <a:t>búsqueda</a:t>
            </a:r>
            <a:r>
              <a:rPr lang="en-US" dirty="0">
                <a:latin typeface="ITC Avant Garde Std Cn" panose="020B0606020202020204" pitchFamily="34" charset="0"/>
              </a:rPr>
              <a:t> de </a:t>
            </a:r>
            <a:r>
              <a:rPr lang="en-US" dirty="0" err="1">
                <a:latin typeface="ITC Avant Garde Std Cn" panose="020B0606020202020204" pitchFamily="34" charset="0"/>
              </a:rPr>
              <a:t>vivienda</a:t>
            </a:r>
            <a:r>
              <a:rPr lang="en-US" dirty="0">
                <a:latin typeface="ITC Avant Garde Std Cn" panose="020B0606020202020204" pitchFamily="34" charset="0"/>
              </a:rPr>
              <a:t> </a:t>
            </a:r>
            <a:r>
              <a:rPr lang="en-US" dirty="0" err="1">
                <a:latin typeface="ITC Avant Garde Std Cn" panose="020B0606020202020204" pitchFamily="34" charset="0"/>
              </a:rPr>
              <a:t>empoderará</a:t>
            </a:r>
            <a:r>
              <a:rPr lang="en-US" dirty="0">
                <a:latin typeface="ITC Avant Garde Std Cn" panose="020B0606020202020204" pitchFamily="34" charset="0"/>
              </a:rPr>
              <a:t> a los </a:t>
            </a:r>
            <a:r>
              <a:rPr lang="en-US" dirty="0" err="1">
                <a:latin typeface="ITC Avant Garde Std Cn" panose="020B0606020202020204" pitchFamily="34" charset="0"/>
              </a:rPr>
              <a:t>agentes</a:t>
            </a:r>
            <a:r>
              <a:rPr lang="en-US" dirty="0">
                <a:latin typeface="ITC Avant Garde Std Cn" panose="020B0606020202020204" pitchFamily="34" charset="0"/>
              </a:rPr>
              <a:t> y </a:t>
            </a:r>
            <a:r>
              <a:rPr lang="en-US" dirty="0" err="1">
                <a:latin typeface="ITC Avant Garde Std Cn" panose="020B0606020202020204" pitchFamily="34" charset="0"/>
              </a:rPr>
              <a:t>consumidores</a:t>
            </a:r>
            <a:r>
              <a:rPr lang="en-US" dirty="0">
                <a:latin typeface="ITC Avant Garde Std Cn" panose="020B0606020202020204" pitchFamily="34" charset="0"/>
              </a:rPr>
              <a:t> por </a:t>
            </a:r>
            <a:r>
              <a:rPr lang="en-US" dirty="0" err="1">
                <a:latin typeface="ITC Avant Garde Std Cn" panose="020B0606020202020204" pitchFamily="34" charset="0"/>
              </a:rPr>
              <a:t>igual</a:t>
            </a:r>
            <a:r>
              <a:rPr lang="en-US" dirty="0">
                <a:latin typeface="ITC Avant Garde Std Cn" panose="020B0606020202020204" pitchFamily="34" charset="0"/>
              </a:rPr>
              <a:t>, </a:t>
            </a:r>
            <a:r>
              <a:rPr lang="en-US" dirty="0" err="1">
                <a:latin typeface="ITC Avant Garde Std Cn" panose="020B0606020202020204" pitchFamily="34" charset="0"/>
              </a:rPr>
              <a:t>uniéndolos</a:t>
            </a:r>
            <a:r>
              <a:rPr lang="en-US" dirty="0">
                <a:latin typeface="ITC Avant Garde Std Cn" panose="020B0606020202020204" pitchFamily="34" charset="0"/>
              </a:rPr>
              <a:t> dentro de un punto central para la </a:t>
            </a:r>
            <a:r>
              <a:rPr lang="en-US" dirty="0" err="1">
                <a:latin typeface="ITC Avant Garde Std Cn" panose="020B0606020202020204" pitchFamily="34" charset="0"/>
              </a:rPr>
              <a:t>comunicación</a:t>
            </a:r>
            <a:r>
              <a:rPr lang="en-US" dirty="0">
                <a:latin typeface="ITC Avant Garde Std Cn" panose="020B0606020202020204" pitchFamily="34" charset="0"/>
              </a:rPr>
              <a:t>, la </a:t>
            </a:r>
            <a:r>
              <a:rPr lang="en-US" dirty="0" err="1">
                <a:latin typeface="ITC Avant Garde Std Cn" panose="020B0606020202020204" pitchFamily="34" charset="0"/>
              </a:rPr>
              <a:t>información</a:t>
            </a:r>
            <a:r>
              <a:rPr lang="en-US" dirty="0">
                <a:latin typeface="ITC Avant Garde Std Cn" panose="020B0606020202020204" pitchFamily="34" charset="0"/>
              </a:rPr>
              <a:t> a </a:t>
            </a:r>
            <a:r>
              <a:rPr lang="en-US" dirty="0" err="1">
                <a:latin typeface="ITC Avant Garde Std Cn" panose="020B0606020202020204" pitchFamily="34" charset="0"/>
              </a:rPr>
              <a:t>pedido</a:t>
            </a:r>
            <a:r>
              <a:rPr lang="en-US" dirty="0">
                <a:latin typeface="ITC Avant Garde Std Cn" panose="020B0606020202020204" pitchFamily="34" charset="0"/>
              </a:rPr>
              <a:t> y la </a:t>
            </a:r>
            <a:r>
              <a:rPr lang="en-US" dirty="0" err="1">
                <a:latin typeface="ITC Avant Garde Std Cn" panose="020B0606020202020204" pitchFamily="34" charset="0"/>
              </a:rPr>
              <a:t>colaboración</a:t>
            </a:r>
            <a:r>
              <a:rPr lang="en-US" dirty="0">
                <a:latin typeface="ITC Avant Garde Std Cn" panose="020B0606020202020204" pitchFamily="34" charset="0"/>
              </a:rPr>
              <a:t>.</a:t>
            </a:r>
          </a:p>
          <a:p>
            <a:pPr>
              <a:defRPr sz="4800"/>
            </a:pPr>
            <a:endParaRPr dirty="0"/>
          </a:p>
          <a:p>
            <a:pPr defTabSz="457200">
              <a:lnSpc>
                <a:spcPct val="90000"/>
              </a:lnSpc>
              <a:spcBef>
                <a:spcPts val="3000"/>
              </a:spcBef>
              <a:defRPr sz="6000">
                <a:solidFill>
                  <a:srgbClr val="000000"/>
                </a:solidFill>
                <a:latin typeface="+mn-lt"/>
                <a:ea typeface="+mn-ea"/>
                <a:cs typeface="+mn-cs"/>
                <a:sym typeface="GothamBold"/>
              </a:defRPr>
            </a:pPr>
            <a:r>
              <a:rPr lang="en-US" dirty="0"/>
              <a:t>TRABAJO EN EQUIPO</a:t>
            </a:r>
          </a:p>
          <a:p>
            <a:pPr defTabSz="457200">
              <a:lnSpc>
                <a:spcPct val="90000"/>
              </a:lnSpc>
              <a:spcBef>
                <a:spcPts val="3000"/>
              </a:spcBef>
              <a:defRPr sz="6000">
                <a:solidFill>
                  <a:srgbClr val="000000"/>
                </a:solidFill>
                <a:latin typeface="+mn-lt"/>
                <a:ea typeface="+mn-ea"/>
                <a:cs typeface="+mn-cs"/>
                <a:sym typeface="GothamBold"/>
              </a:defRPr>
            </a:pPr>
            <a:endParaRPr lang="en-US" sz="1500" dirty="0"/>
          </a:p>
          <a:p>
            <a:pPr>
              <a:defRPr sz="4800"/>
            </a:pPr>
            <a:r>
              <a:rPr lang="en-US" dirty="0">
                <a:latin typeface="ITC Avant Garde Std Cn" panose="020B0606020202020204" pitchFamily="34" charset="0"/>
              </a:rPr>
              <a:t>Keller Williams Realty </a:t>
            </a:r>
            <a:r>
              <a:rPr lang="en-US" dirty="0" err="1">
                <a:latin typeface="ITC Avant Garde Std Cn" panose="020B0606020202020204" pitchFamily="34" charset="0"/>
              </a:rPr>
              <a:t>fue</a:t>
            </a:r>
            <a:r>
              <a:rPr lang="en-US" dirty="0">
                <a:latin typeface="ITC Avant Garde Std Cn" panose="020B0606020202020204" pitchFamily="34" charset="0"/>
              </a:rPr>
              <a:t> </a:t>
            </a:r>
            <a:r>
              <a:rPr lang="en-US" dirty="0" err="1">
                <a:latin typeface="ITC Avant Garde Std Cn" panose="020B0606020202020204" pitchFamily="34" charset="0"/>
              </a:rPr>
              <a:t>diseñado</a:t>
            </a:r>
            <a:r>
              <a:rPr lang="en-US" dirty="0">
                <a:latin typeface="ITC Avant Garde Std Cn" panose="020B0606020202020204" pitchFamily="34" charset="0"/>
              </a:rPr>
              <a:t> para </a:t>
            </a:r>
            <a:r>
              <a:rPr lang="en-US" dirty="0" err="1">
                <a:latin typeface="ITC Avant Garde Std Cn" panose="020B0606020202020204" pitchFamily="34" charset="0"/>
              </a:rPr>
              <a:t>recompensar</a:t>
            </a:r>
            <a:r>
              <a:rPr lang="en-US" dirty="0">
                <a:latin typeface="ITC Avant Garde Std Cn" panose="020B0606020202020204" pitchFamily="34" charset="0"/>
              </a:rPr>
              <a:t> a los </a:t>
            </a:r>
            <a:r>
              <a:rPr lang="en-US" dirty="0" err="1">
                <a:latin typeface="ITC Avant Garde Std Cn" panose="020B0606020202020204" pitchFamily="34" charset="0"/>
              </a:rPr>
              <a:t>agentes</a:t>
            </a:r>
            <a:r>
              <a:rPr lang="en-US" dirty="0">
                <a:latin typeface="ITC Avant Garde Std Cn" panose="020B0606020202020204" pitchFamily="34" charset="0"/>
              </a:rPr>
              <a:t> por </a:t>
            </a:r>
            <a:r>
              <a:rPr lang="en-US" dirty="0" err="1">
                <a:latin typeface="ITC Avant Garde Std Cn" panose="020B0606020202020204" pitchFamily="34" charset="0"/>
              </a:rPr>
              <a:t>trabajar</a:t>
            </a:r>
            <a:r>
              <a:rPr lang="en-US" dirty="0">
                <a:latin typeface="ITC Avant Garde Std Cn" panose="020B0606020202020204" pitchFamily="34" charset="0"/>
              </a:rPr>
              <a:t> </a:t>
            </a:r>
            <a:r>
              <a:rPr lang="en-US" dirty="0" err="1">
                <a:latin typeface="ITC Avant Garde Std Cn" panose="020B0606020202020204" pitchFamily="34" charset="0"/>
              </a:rPr>
              <a:t>juntos</a:t>
            </a:r>
            <a:r>
              <a:rPr lang="en-US" dirty="0">
                <a:latin typeface="ITC Avant Garde Std Cn" panose="020B0606020202020204" pitchFamily="34" charset="0"/>
              </a:rPr>
              <a:t>. </a:t>
            </a:r>
            <a:r>
              <a:rPr lang="en-US" dirty="0" err="1">
                <a:latin typeface="ITC Avant Garde Std Cn" panose="020B0606020202020204" pitchFamily="34" charset="0"/>
              </a:rPr>
              <a:t>Basado</a:t>
            </a:r>
            <a:r>
              <a:rPr lang="en-US" dirty="0">
                <a:latin typeface="ITC Avant Garde Std Cn" panose="020B0606020202020204" pitchFamily="34" charset="0"/>
              </a:rPr>
              <a:t> </a:t>
            </a:r>
            <a:r>
              <a:rPr lang="en-US" dirty="0" err="1">
                <a:latin typeface="ITC Avant Garde Std Cn" panose="020B0606020202020204" pitchFamily="34" charset="0"/>
              </a:rPr>
              <a:t>en</a:t>
            </a:r>
            <a:r>
              <a:rPr lang="en-US" dirty="0">
                <a:latin typeface="ITC Avant Garde Std Cn" panose="020B0606020202020204" pitchFamily="34" charset="0"/>
              </a:rPr>
              <a:t> la </a:t>
            </a:r>
            <a:r>
              <a:rPr lang="en-US" dirty="0" err="1">
                <a:latin typeface="ITC Avant Garde Std Cn" panose="020B0606020202020204" pitchFamily="34" charset="0"/>
              </a:rPr>
              <a:t>creencia</a:t>
            </a:r>
            <a:r>
              <a:rPr lang="en-US" dirty="0">
                <a:latin typeface="ITC Avant Garde Std Cn" panose="020B0606020202020204" pitchFamily="34" charset="0"/>
              </a:rPr>
              <a:t> de que </a:t>
            </a:r>
            <a:r>
              <a:rPr lang="en-US" dirty="0" err="1">
                <a:latin typeface="ITC Avant Garde Std Cn" panose="020B0606020202020204" pitchFamily="34" charset="0"/>
              </a:rPr>
              <a:t>todos</a:t>
            </a:r>
            <a:r>
              <a:rPr lang="en-US" dirty="0">
                <a:latin typeface="ITC Avant Garde Std Cn" panose="020B0606020202020204" pitchFamily="34" charset="0"/>
              </a:rPr>
              <a:t> </a:t>
            </a:r>
            <a:r>
              <a:rPr lang="en-US" dirty="0" err="1">
                <a:latin typeface="ITC Avant Garde Std Cn" panose="020B0606020202020204" pitchFamily="34" charset="0"/>
              </a:rPr>
              <a:t>tenemos</a:t>
            </a:r>
            <a:r>
              <a:rPr lang="en-US" dirty="0">
                <a:latin typeface="ITC Avant Garde Std Cn" panose="020B0606020202020204" pitchFamily="34" charset="0"/>
              </a:rPr>
              <a:t> </a:t>
            </a:r>
            <a:r>
              <a:rPr lang="en-US" dirty="0" err="1">
                <a:latin typeface="ITC Avant Garde Std Cn" panose="020B0606020202020204" pitchFamily="34" charset="0"/>
              </a:rPr>
              <a:t>más</a:t>
            </a:r>
            <a:r>
              <a:rPr lang="en-US" dirty="0">
                <a:latin typeface="ITC Avant Garde Std Cn" panose="020B0606020202020204" pitchFamily="34" charset="0"/>
              </a:rPr>
              <a:t> </a:t>
            </a:r>
            <a:r>
              <a:rPr lang="en-US" dirty="0" err="1">
                <a:latin typeface="ITC Avant Garde Std Cn" panose="020B0606020202020204" pitchFamily="34" charset="0"/>
              </a:rPr>
              <a:t>éxito</a:t>
            </a:r>
            <a:r>
              <a:rPr lang="en-US" dirty="0">
                <a:latin typeface="ITC Avant Garde Std Cn" panose="020B0606020202020204" pitchFamily="34" charset="0"/>
              </a:rPr>
              <a:t> </a:t>
            </a:r>
            <a:r>
              <a:rPr lang="en-US" dirty="0" err="1">
                <a:latin typeface="ITC Avant Garde Std Cn" panose="020B0606020202020204" pitchFamily="34" charset="0"/>
              </a:rPr>
              <a:t>si</a:t>
            </a:r>
            <a:r>
              <a:rPr lang="en-US" dirty="0">
                <a:latin typeface="ITC Avant Garde Std Cn" panose="020B0606020202020204" pitchFamily="34" charset="0"/>
              </a:rPr>
              <a:t> </a:t>
            </a:r>
            <a:r>
              <a:rPr lang="en-US" dirty="0" err="1">
                <a:latin typeface="ITC Avant Garde Std Cn" panose="020B0606020202020204" pitchFamily="34" charset="0"/>
              </a:rPr>
              <a:t>nos</a:t>
            </a:r>
            <a:r>
              <a:rPr lang="en-US" dirty="0">
                <a:latin typeface="ITC Avant Garde Std Cn" panose="020B0606020202020204" pitchFamily="34" charset="0"/>
              </a:rPr>
              <a:t> </a:t>
            </a:r>
            <a:r>
              <a:rPr lang="en-US" dirty="0" err="1">
                <a:latin typeface="ITC Avant Garde Std Cn" panose="020B0606020202020204" pitchFamily="34" charset="0"/>
              </a:rPr>
              <a:t>esforzamos</a:t>
            </a:r>
            <a:r>
              <a:rPr lang="en-US" dirty="0">
                <a:latin typeface="ITC Avant Garde Std Cn" panose="020B0606020202020204" pitchFamily="34" charset="0"/>
              </a:rPr>
              <a:t> por </a:t>
            </a:r>
            <a:r>
              <a:rPr lang="en-US" dirty="0" err="1">
                <a:latin typeface="ITC Avant Garde Std Cn" panose="020B0606020202020204" pitchFamily="34" charset="0"/>
              </a:rPr>
              <a:t>alcanzar</a:t>
            </a:r>
            <a:r>
              <a:rPr lang="en-US" dirty="0">
                <a:latin typeface="ITC Avant Garde Std Cn" panose="020B0606020202020204" pitchFamily="34" charset="0"/>
              </a:rPr>
              <a:t> un </a:t>
            </a:r>
            <a:r>
              <a:rPr lang="en-US" dirty="0" err="1">
                <a:latin typeface="ITC Avant Garde Std Cn" panose="020B0606020202020204" pitchFamily="34" charset="0"/>
              </a:rPr>
              <a:t>objetivo</a:t>
            </a:r>
            <a:r>
              <a:rPr lang="en-US" dirty="0">
                <a:latin typeface="ITC Avant Garde Std Cn" panose="020B0606020202020204" pitchFamily="34" charset="0"/>
              </a:rPr>
              <a:t> </a:t>
            </a:r>
            <a:r>
              <a:rPr lang="en-US" dirty="0" err="1">
                <a:latin typeface="ITC Avant Garde Std Cn" panose="020B0606020202020204" pitchFamily="34" charset="0"/>
              </a:rPr>
              <a:t>común</a:t>
            </a:r>
            <a:r>
              <a:rPr lang="en-US" dirty="0">
                <a:latin typeface="ITC Avant Garde Std Cn" panose="020B0606020202020204" pitchFamily="34" charset="0"/>
              </a:rPr>
              <a:t> </a:t>
            </a:r>
            <a:r>
              <a:rPr lang="en-US" dirty="0" err="1">
                <a:latin typeface="ITC Avant Garde Std Cn" panose="020B0606020202020204" pitchFamily="34" charset="0"/>
              </a:rPr>
              <a:t>en</a:t>
            </a:r>
            <a:r>
              <a:rPr lang="en-US" dirty="0">
                <a:latin typeface="ITC Avant Garde Std Cn" panose="020B0606020202020204" pitchFamily="34" charset="0"/>
              </a:rPr>
              <a:t> </a:t>
            </a:r>
            <a:r>
              <a:rPr lang="en-US" dirty="0" err="1">
                <a:latin typeface="ITC Avant Garde Std Cn" panose="020B0606020202020204" pitchFamily="34" charset="0"/>
              </a:rPr>
              <a:t>lugar</a:t>
            </a:r>
            <a:r>
              <a:rPr lang="en-US" dirty="0">
                <a:latin typeface="ITC Avant Garde Std Cn" panose="020B0606020202020204" pitchFamily="34" charset="0"/>
              </a:rPr>
              <a:t> de </a:t>
            </a:r>
            <a:r>
              <a:rPr lang="en-US" dirty="0" err="1">
                <a:latin typeface="ITC Avant Garde Std Cn" panose="020B0606020202020204" pitchFamily="34" charset="0"/>
              </a:rPr>
              <a:t>nuestros</a:t>
            </a:r>
            <a:r>
              <a:rPr lang="en-US" dirty="0">
                <a:latin typeface="ITC Avant Garde Std Cn" panose="020B0606020202020204" pitchFamily="34" charset="0"/>
              </a:rPr>
              <a:t> </a:t>
            </a:r>
            <a:r>
              <a:rPr lang="en-US" dirty="0" err="1">
                <a:latin typeface="ITC Avant Garde Std Cn" panose="020B0606020202020204" pitchFamily="34" charset="0"/>
              </a:rPr>
              <a:t>intereses</a:t>
            </a:r>
            <a:r>
              <a:rPr lang="en-US" dirty="0">
                <a:latin typeface="ITC Avant Garde Std Cn" panose="020B0606020202020204" pitchFamily="34" charset="0"/>
              </a:rPr>
              <a:t> </a:t>
            </a:r>
            <a:r>
              <a:rPr lang="en-US" dirty="0" err="1">
                <a:latin typeface="ITC Avant Garde Std Cn" panose="020B0606020202020204" pitchFamily="34" charset="0"/>
              </a:rPr>
              <a:t>individuales</a:t>
            </a:r>
            <a:r>
              <a:rPr lang="en-US" dirty="0">
                <a:latin typeface="ITC Avant Garde Std Cn" panose="020B0606020202020204" pitchFamily="34" charset="0"/>
              </a:rPr>
              <a:t>, </a:t>
            </a:r>
            <a:r>
              <a:rPr lang="en-US" dirty="0" err="1">
                <a:latin typeface="ITC Avant Garde Std Cn" panose="020B0606020202020204" pitchFamily="34" charset="0"/>
              </a:rPr>
              <a:t>estoy</a:t>
            </a:r>
            <a:r>
              <a:rPr lang="en-US" dirty="0">
                <a:latin typeface="ITC Avant Garde Std Cn" panose="020B0606020202020204" pitchFamily="34" charset="0"/>
              </a:rPr>
              <a:t> </a:t>
            </a:r>
            <a:r>
              <a:rPr lang="en-US" dirty="0" err="1">
                <a:latin typeface="ITC Avant Garde Std Cn" panose="020B0606020202020204" pitchFamily="34" charset="0"/>
              </a:rPr>
              <a:t>seguro</a:t>
            </a:r>
            <a:r>
              <a:rPr lang="en-US" dirty="0">
                <a:latin typeface="ITC Avant Garde Std Cn" panose="020B0606020202020204" pitchFamily="34" charset="0"/>
              </a:rPr>
              <a:t> de que </a:t>
            </a:r>
            <a:r>
              <a:rPr lang="en-US" dirty="0" err="1">
                <a:latin typeface="ITC Avant Garde Std Cn" panose="020B0606020202020204" pitchFamily="34" charset="0"/>
              </a:rPr>
              <a:t>cada</a:t>
            </a:r>
            <a:r>
              <a:rPr lang="en-US" dirty="0">
                <a:latin typeface="ITC Avant Garde Std Cn" panose="020B0606020202020204" pitchFamily="34" charset="0"/>
              </a:rPr>
              <a:t> </a:t>
            </a:r>
            <a:r>
              <a:rPr lang="en-US" dirty="0" err="1">
                <a:latin typeface="ITC Avant Garde Std Cn" panose="020B0606020202020204" pitchFamily="34" charset="0"/>
              </a:rPr>
              <a:t>profesional</a:t>
            </a:r>
            <a:r>
              <a:rPr lang="en-US" dirty="0">
                <a:latin typeface="ITC Avant Garde Std Cn" panose="020B0606020202020204" pitchFamily="34" charset="0"/>
              </a:rPr>
              <a:t> de Keller Williams </a:t>
            </a:r>
            <a:r>
              <a:rPr lang="en-US" dirty="0" err="1">
                <a:latin typeface="ITC Avant Garde Std Cn" panose="020B0606020202020204" pitchFamily="34" charset="0"/>
              </a:rPr>
              <a:t>comparte</a:t>
            </a:r>
            <a:r>
              <a:rPr lang="en-US" dirty="0">
                <a:latin typeface="ITC Avant Garde Std Cn" panose="020B0606020202020204" pitchFamily="34" charset="0"/>
              </a:rPr>
              <a:t> el </a:t>
            </a:r>
            <a:r>
              <a:rPr lang="en-US" dirty="0" err="1">
                <a:latin typeface="ITC Avant Garde Std Cn" panose="020B0606020202020204" pitchFamily="34" charset="0"/>
              </a:rPr>
              <a:t>objetivo</a:t>
            </a:r>
            <a:r>
              <a:rPr lang="en-US" dirty="0">
                <a:latin typeface="ITC Avant Garde Std Cn" panose="020B0606020202020204" pitchFamily="34" charset="0"/>
              </a:rPr>
              <a:t> </a:t>
            </a:r>
            <a:r>
              <a:rPr lang="en-US" dirty="0" err="1">
                <a:latin typeface="ITC Avant Garde Std Cn" panose="020B0606020202020204" pitchFamily="34" charset="0"/>
              </a:rPr>
              <a:t>común</a:t>
            </a:r>
            <a:r>
              <a:rPr lang="en-US" dirty="0">
                <a:latin typeface="ITC Avant Garde Std Cn" panose="020B0606020202020204" pitchFamily="34" charset="0"/>
              </a:rPr>
              <a:t> de </a:t>
            </a:r>
            <a:r>
              <a:rPr lang="en-US" dirty="0" err="1">
                <a:latin typeface="ITC Avant Garde Std Cn" panose="020B0606020202020204" pitchFamily="34" charset="0"/>
              </a:rPr>
              <a:t>servirle</a:t>
            </a:r>
            <a:r>
              <a:rPr lang="en-US" dirty="0">
                <a:latin typeface="ITC Avant Garde Std Cn" panose="020B0606020202020204" pitchFamily="34" charset="0"/>
              </a:rPr>
              <a:t> a </a:t>
            </a:r>
            <a:r>
              <a:rPr lang="en-US" dirty="0" err="1">
                <a:latin typeface="ITC Avant Garde Std Cn" panose="020B0606020202020204" pitchFamily="34" charset="0"/>
              </a:rPr>
              <a:t>usted</a:t>
            </a:r>
            <a:r>
              <a:rPr lang="en-US" dirty="0">
                <a:latin typeface="ITC Avant Garde Std Cn" panose="020B0606020202020204" pitchFamily="34" charset="0"/>
              </a:rPr>
              <a:t>, mi </a:t>
            </a:r>
            <a:r>
              <a:rPr lang="en-US" dirty="0" err="1">
                <a:latin typeface="ITC Avant Garde Std Cn" panose="020B0606020202020204" pitchFamily="34" charset="0"/>
              </a:rPr>
              <a:t>cliente</a:t>
            </a:r>
            <a:r>
              <a:rPr lang="en-US" dirty="0">
                <a:latin typeface="ITC Avant Garde Std Cn" panose="020B0606020202020204" pitchFamily="34" charset="0"/>
              </a:rPr>
              <a:t>, de la </a:t>
            </a:r>
            <a:r>
              <a:rPr lang="en-US" dirty="0" err="1">
                <a:latin typeface="ITC Avant Garde Std Cn" panose="020B0606020202020204" pitchFamily="34" charset="0"/>
              </a:rPr>
              <a:t>mejor</a:t>
            </a:r>
            <a:r>
              <a:rPr lang="en-US" dirty="0">
                <a:latin typeface="ITC Avant Garde Std Cn" panose="020B0606020202020204" pitchFamily="34" charset="0"/>
              </a:rPr>
              <a:t> </a:t>
            </a:r>
            <a:r>
              <a:rPr lang="en-US" dirty="0" err="1">
                <a:latin typeface="ITC Avant Garde Std Cn" panose="020B0606020202020204" pitchFamily="34" charset="0"/>
              </a:rPr>
              <a:t>manera</a:t>
            </a:r>
            <a:r>
              <a:rPr lang="en-US" dirty="0">
                <a:latin typeface="ITC Avant Garde Std Cn" panose="020B0606020202020204" pitchFamily="34" charset="0"/>
              </a:rPr>
              <a:t> </a:t>
            </a:r>
            <a:r>
              <a:rPr lang="en-US" dirty="0" err="1">
                <a:latin typeface="ITC Avant Garde Std Cn" panose="020B0606020202020204" pitchFamily="34" charset="0"/>
              </a:rPr>
              <a:t>posible</a:t>
            </a:r>
            <a:r>
              <a:rPr lang="en-US" dirty="0">
                <a:latin typeface="ITC Avant Garde Std Cn" panose="020B0606020202020204" pitchFamily="34" charset="0"/>
              </a:rPr>
              <a:t>.</a:t>
            </a:r>
          </a:p>
        </p:txBody>
      </p:sp>
      <p:sp>
        <p:nvSpPr>
          <p:cNvPr id="8" name="KNOWLEDGE…">
            <a:extLst>
              <a:ext uri="{FF2B5EF4-FFF2-40B4-BE49-F238E27FC236}">
                <a16:creationId xmlns:a16="http://schemas.microsoft.com/office/drawing/2014/main" id="{822B101E-A6E5-4C41-94B0-76AF1A5A2507}"/>
              </a:ext>
            </a:extLst>
          </p:cNvPr>
          <p:cNvSpPr txBox="1"/>
          <p:nvPr/>
        </p:nvSpPr>
        <p:spPr>
          <a:xfrm>
            <a:off x="18248264" y="22992477"/>
            <a:ext cx="13873456" cy="182836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9453" tIns="69453" rIns="69453" bIns="69453">
            <a:spAutoFit/>
          </a:bodyPr>
          <a:lstStyle/>
          <a:p>
            <a:pPr defTabSz="457200">
              <a:lnSpc>
                <a:spcPct val="90000"/>
              </a:lnSpc>
              <a:spcBef>
                <a:spcPts val="3000"/>
              </a:spcBef>
              <a:defRPr sz="6000">
                <a:solidFill>
                  <a:srgbClr val="000000"/>
                </a:solidFill>
                <a:latin typeface="+mn-lt"/>
                <a:ea typeface="+mn-ea"/>
                <a:cs typeface="+mn-cs"/>
                <a:sym typeface="GothamBold"/>
              </a:defRPr>
            </a:pPr>
            <a:r>
              <a:rPr lang="en-US" dirty="0"/>
              <a:t>CONOCIMIENTO</a:t>
            </a:r>
          </a:p>
          <a:p>
            <a:pPr defTabSz="457200">
              <a:lnSpc>
                <a:spcPct val="90000"/>
              </a:lnSpc>
              <a:spcBef>
                <a:spcPts val="3000"/>
              </a:spcBef>
              <a:defRPr sz="6000">
                <a:solidFill>
                  <a:srgbClr val="000000"/>
                </a:solidFill>
                <a:latin typeface="+mn-lt"/>
                <a:ea typeface="+mn-ea"/>
                <a:cs typeface="+mn-cs"/>
                <a:sym typeface="GothamBold"/>
              </a:defRPr>
            </a:pPr>
            <a:endParaRPr sz="1500" dirty="0"/>
          </a:p>
          <a:p>
            <a:pPr>
              <a:defRPr sz="4800"/>
            </a:pPr>
            <a:r>
              <a:rPr lang="en-US" dirty="0">
                <a:latin typeface="ITC Avant Garde Std Cn" panose="020B0606020202020204" pitchFamily="34" charset="0"/>
              </a:rPr>
              <a:t>Keller Williams Realty me </a:t>
            </a:r>
            <a:r>
              <a:rPr lang="en-US" dirty="0" err="1">
                <a:latin typeface="ITC Avant Garde Std Cn" panose="020B0606020202020204" pitchFamily="34" charset="0"/>
              </a:rPr>
              <a:t>ayuda</a:t>
            </a:r>
            <a:r>
              <a:rPr lang="en-US" dirty="0">
                <a:latin typeface="ITC Avant Garde Std Cn" panose="020B0606020202020204" pitchFamily="34" charset="0"/>
              </a:rPr>
              <a:t> a </a:t>
            </a:r>
            <a:r>
              <a:rPr lang="en-US" dirty="0" err="1">
                <a:latin typeface="ITC Avant Garde Std Cn" panose="020B0606020202020204" pitchFamily="34" charset="0"/>
              </a:rPr>
              <a:t>estar</a:t>
            </a:r>
            <a:r>
              <a:rPr lang="en-US" dirty="0">
                <a:latin typeface="ITC Avant Garde Std Cn" panose="020B0606020202020204" pitchFamily="34" charset="0"/>
              </a:rPr>
              <a:t> a la </a:t>
            </a:r>
            <a:r>
              <a:rPr lang="en-US" dirty="0" err="1">
                <a:latin typeface="ITC Avant Garde Std Cn" panose="020B0606020202020204" pitchFamily="34" charset="0"/>
              </a:rPr>
              <a:t>vanguardia</a:t>
            </a:r>
            <a:r>
              <a:rPr lang="en-US" dirty="0">
                <a:latin typeface="ITC Avant Garde Std Cn" panose="020B0606020202020204" pitchFamily="34" charset="0"/>
              </a:rPr>
              <a:t> de las </a:t>
            </a:r>
            <a:r>
              <a:rPr lang="en-US" dirty="0" err="1">
                <a:latin typeface="ITC Avant Garde Std Cn" panose="020B0606020202020204" pitchFamily="34" charset="0"/>
              </a:rPr>
              <a:t>tendencias</a:t>
            </a:r>
            <a:r>
              <a:rPr lang="en-US" dirty="0">
                <a:latin typeface="ITC Avant Garde Std Cn" panose="020B0606020202020204" pitchFamily="34" charset="0"/>
              </a:rPr>
              <a:t> </a:t>
            </a:r>
            <a:r>
              <a:rPr lang="en-US" dirty="0" err="1">
                <a:latin typeface="ITC Avant Garde Std Cn" panose="020B0606020202020204" pitchFamily="34" charset="0"/>
              </a:rPr>
              <a:t>en</a:t>
            </a:r>
            <a:r>
              <a:rPr lang="en-US" dirty="0">
                <a:latin typeface="ITC Avant Garde Std Cn" panose="020B0606020202020204" pitchFamily="34" charset="0"/>
              </a:rPr>
              <a:t> la </a:t>
            </a:r>
            <a:r>
              <a:rPr lang="en-US" dirty="0" err="1">
                <a:latin typeface="ITC Avant Garde Std Cn" panose="020B0606020202020204" pitchFamily="34" charset="0"/>
              </a:rPr>
              <a:t>industria</a:t>
            </a:r>
            <a:r>
              <a:rPr lang="en-US" dirty="0">
                <a:latin typeface="ITC Avant Garde Std Cn" panose="020B0606020202020204" pitchFamily="34" charset="0"/>
              </a:rPr>
              <a:t> de </a:t>
            </a:r>
            <a:r>
              <a:rPr lang="en-US" dirty="0" err="1">
                <a:latin typeface="ITC Avant Garde Std Cn" panose="020B0606020202020204" pitchFamily="34" charset="0"/>
              </a:rPr>
              <a:t>bienes</a:t>
            </a:r>
            <a:r>
              <a:rPr lang="en-US" dirty="0">
                <a:latin typeface="ITC Avant Garde Std Cn" panose="020B0606020202020204" pitchFamily="34" charset="0"/>
              </a:rPr>
              <a:t> </a:t>
            </a:r>
            <a:r>
              <a:rPr lang="en-US" dirty="0" err="1">
                <a:latin typeface="ITC Avant Garde Std Cn" panose="020B0606020202020204" pitchFamily="34" charset="0"/>
              </a:rPr>
              <a:t>raíces</a:t>
            </a:r>
            <a:r>
              <a:rPr lang="en-US" dirty="0">
                <a:latin typeface="ITC Avant Garde Std Cn" panose="020B0606020202020204" pitchFamily="34" charset="0"/>
              </a:rPr>
              <a:t> a </a:t>
            </a:r>
            <a:r>
              <a:rPr lang="en-US" dirty="0" err="1">
                <a:latin typeface="ITC Avant Garde Std Cn" panose="020B0606020202020204" pitchFamily="34" charset="0"/>
              </a:rPr>
              <a:t>través</a:t>
            </a:r>
            <a:r>
              <a:rPr lang="en-US" dirty="0">
                <a:latin typeface="ITC Avant Garde Std Cn" panose="020B0606020202020204" pitchFamily="34" charset="0"/>
              </a:rPr>
              <a:t> de </a:t>
            </a:r>
            <a:r>
              <a:rPr lang="en-US" dirty="0" err="1">
                <a:latin typeface="ITC Avant Garde Std Cn" panose="020B0606020202020204" pitchFamily="34" charset="0"/>
              </a:rPr>
              <a:t>su</a:t>
            </a:r>
            <a:r>
              <a:rPr lang="en-US" dirty="0">
                <a:latin typeface="ITC Avant Garde Std Cn" panose="020B0606020202020204" pitchFamily="34" charset="0"/>
              </a:rPr>
              <a:t> </a:t>
            </a:r>
            <a:r>
              <a:rPr lang="en-US" dirty="0" err="1">
                <a:latin typeface="ITC Avant Garde Std Cn" panose="020B0606020202020204" pitchFamily="34" charset="0"/>
              </a:rPr>
              <a:t>currículo</a:t>
            </a:r>
            <a:r>
              <a:rPr lang="en-US" dirty="0">
                <a:latin typeface="ITC Avant Garde Std Cn" panose="020B0606020202020204" pitchFamily="34" charset="0"/>
              </a:rPr>
              <a:t> de </a:t>
            </a:r>
            <a:r>
              <a:rPr lang="en-US" dirty="0" err="1">
                <a:latin typeface="ITC Avant Garde Std Cn" panose="020B0606020202020204" pitchFamily="34" charset="0"/>
              </a:rPr>
              <a:t>capacitación</a:t>
            </a:r>
            <a:r>
              <a:rPr lang="en-US" dirty="0">
                <a:latin typeface="ITC Avant Garde Std Cn" panose="020B0606020202020204" pitchFamily="34" charset="0"/>
              </a:rPr>
              <a:t> integral y </a:t>
            </a:r>
            <a:r>
              <a:rPr lang="en-US" dirty="0" err="1">
                <a:latin typeface="ITC Avant Garde Std Cn" panose="020B0606020202020204" pitchFamily="34" charset="0"/>
              </a:rPr>
              <a:t>líderes</a:t>
            </a:r>
            <a:r>
              <a:rPr lang="en-US" dirty="0">
                <a:latin typeface="ITC Avant Garde Std Cn" panose="020B0606020202020204" pitchFamily="34" charset="0"/>
              </a:rPr>
              <a:t> </a:t>
            </a:r>
            <a:r>
              <a:rPr lang="en-US" dirty="0" err="1">
                <a:latin typeface="ITC Avant Garde Std Cn" panose="020B0606020202020204" pitchFamily="34" charset="0"/>
              </a:rPr>
              <a:t>en</a:t>
            </a:r>
            <a:r>
              <a:rPr lang="en-US" dirty="0">
                <a:latin typeface="ITC Avant Garde Std Cn" panose="020B0606020202020204" pitchFamily="34" charset="0"/>
              </a:rPr>
              <a:t> la </a:t>
            </a:r>
            <a:r>
              <a:rPr lang="en-US" dirty="0" err="1">
                <a:latin typeface="ITC Avant Garde Std Cn" panose="020B0606020202020204" pitchFamily="34" charset="0"/>
              </a:rPr>
              <a:t>industria</a:t>
            </a:r>
            <a:r>
              <a:rPr lang="en-US" dirty="0">
                <a:latin typeface="ITC Avant Garde Std Cn" panose="020B0606020202020204" pitchFamily="34" charset="0"/>
              </a:rPr>
              <a:t> y </a:t>
            </a:r>
            <a:r>
              <a:rPr lang="en-US" dirty="0" err="1">
                <a:latin typeface="ITC Avant Garde Std Cn" panose="020B0606020202020204" pitchFamily="34" charset="0"/>
              </a:rPr>
              <a:t>recursos</a:t>
            </a:r>
            <a:r>
              <a:rPr lang="en-US" dirty="0">
                <a:latin typeface="ITC Avant Garde Std Cn" panose="020B0606020202020204" pitchFamily="34" charset="0"/>
              </a:rPr>
              <a:t> de </a:t>
            </a:r>
            <a:r>
              <a:rPr lang="en-US" dirty="0" err="1">
                <a:latin typeface="ITC Avant Garde Std Cn" panose="020B0606020202020204" pitchFamily="34" charset="0"/>
              </a:rPr>
              <a:t>investigación</a:t>
            </a:r>
            <a:r>
              <a:rPr lang="en-US" dirty="0">
                <a:latin typeface="ITC Avant Garde Std Cn" panose="020B0606020202020204" pitchFamily="34" charset="0"/>
              </a:rPr>
              <a:t>. Es lo que me </a:t>
            </a:r>
            <a:r>
              <a:rPr lang="en-US" dirty="0" err="1">
                <a:latin typeface="ITC Avant Garde Std Cn" panose="020B0606020202020204" pitchFamily="34" charset="0"/>
              </a:rPr>
              <a:t>prepara</a:t>
            </a:r>
            <a:r>
              <a:rPr lang="en-US" dirty="0">
                <a:latin typeface="ITC Avant Garde Std Cn" panose="020B0606020202020204" pitchFamily="34" charset="0"/>
              </a:rPr>
              <a:t> para </a:t>
            </a:r>
            <a:r>
              <a:rPr lang="en-US" dirty="0" err="1">
                <a:latin typeface="ITC Avant Garde Std Cn" panose="020B0606020202020204" pitchFamily="34" charset="0"/>
              </a:rPr>
              <a:t>brindarle</a:t>
            </a:r>
            <a:r>
              <a:rPr lang="en-US" dirty="0">
                <a:latin typeface="ITC Avant Garde Std Cn" panose="020B0606020202020204" pitchFamily="34" charset="0"/>
              </a:rPr>
              <a:t> un </a:t>
            </a:r>
            <a:r>
              <a:rPr lang="en-US" dirty="0" err="1">
                <a:latin typeface="ITC Avant Garde Std Cn" panose="020B0606020202020204" pitchFamily="34" charset="0"/>
              </a:rPr>
              <a:t>servicio</a:t>
            </a:r>
            <a:r>
              <a:rPr lang="en-US" dirty="0">
                <a:latin typeface="ITC Avant Garde Std Cn" panose="020B0606020202020204" pitchFamily="34" charset="0"/>
              </a:rPr>
              <a:t> incomparable.</a:t>
            </a:r>
          </a:p>
          <a:p>
            <a:pPr>
              <a:defRPr sz="4800"/>
            </a:pPr>
            <a:endParaRPr dirty="0"/>
          </a:p>
          <a:p>
            <a:pPr>
              <a:defRPr sz="4800"/>
            </a:pPr>
            <a:endParaRPr dirty="0"/>
          </a:p>
          <a:p>
            <a:pPr>
              <a:defRPr sz="4800"/>
            </a:pPr>
            <a:r>
              <a:rPr lang="en-US" sz="6000" dirty="0">
                <a:solidFill>
                  <a:srgbClr val="000000"/>
                </a:solidFill>
                <a:latin typeface="+mn-lt"/>
                <a:ea typeface="+mn-ea"/>
                <a:cs typeface="+mn-cs"/>
                <a:sym typeface="GothamBold"/>
              </a:rPr>
              <a:t>FIABILIDAD</a:t>
            </a:r>
            <a:r>
              <a:rPr dirty="0"/>
              <a:t> </a:t>
            </a:r>
            <a:endParaRPr lang="en-US" dirty="0"/>
          </a:p>
          <a:p>
            <a:pPr>
              <a:defRPr sz="4800"/>
            </a:pPr>
            <a:endParaRPr lang="en-US" sz="1500" dirty="0"/>
          </a:p>
          <a:p>
            <a:pPr>
              <a:defRPr sz="4800"/>
            </a:pPr>
            <a:endParaRPr lang="en-US" sz="1500" dirty="0"/>
          </a:p>
          <a:p>
            <a:pPr>
              <a:defRPr sz="4800"/>
            </a:pPr>
            <a:endParaRPr sz="1500" dirty="0"/>
          </a:p>
          <a:p>
            <a:pPr>
              <a:defRPr sz="4800"/>
            </a:pPr>
            <a:r>
              <a:rPr lang="en-US" dirty="0" err="1">
                <a:latin typeface="ITC Avant Garde Std Cn" panose="020B0606020202020204" pitchFamily="34" charset="0"/>
              </a:rPr>
              <a:t>Fundada</a:t>
            </a:r>
            <a:r>
              <a:rPr lang="en-US" dirty="0">
                <a:latin typeface="ITC Avant Garde Std Cn" panose="020B0606020202020204" pitchFamily="34" charset="0"/>
              </a:rPr>
              <a:t> </a:t>
            </a:r>
            <a:r>
              <a:rPr lang="en-US" dirty="0" err="1">
                <a:latin typeface="ITC Avant Garde Std Cn" panose="020B0606020202020204" pitchFamily="34" charset="0"/>
              </a:rPr>
              <a:t>en</a:t>
            </a:r>
            <a:r>
              <a:rPr lang="en-US" dirty="0">
                <a:latin typeface="ITC Avant Garde Std Cn" panose="020B0606020202020204" pitchFamily="34" charset="0"/>
              </a:rPr>
              <a:t> los </a:t>
            </a:r>
            <a:r>
              <a:rPr lang="en-US" dirty="0" err="1">
                <a:latin typeface="ITC Avant Garde Std Cn" panose="020B0606020202020204" pitchFamily="34" charset="0"/>
              </a:rPr>
              <a:t>principios</a:t>
            </a:r>
            <a:r>
              <a:rPr lang="en-US" dirty="0">
                <a:latin typeface="ITC Avant Garde Std Cn" panose="020B0606020202020204" pitchFamily="34" charset="0"/>
              </a:rPr>
              <a:t> de </a:t>
            </a:r>
            <a:r>
              <a:rPr lang="en-US" dirty="0" err="1">
                <a:latin typeface="ITC Avant Garde Std Cn" panose="020B0606020202020204" pitchFamily="34" charset="0"/>
              </a:rPr>
              <a:t>confianza</a:t>
            </a:r>
            <a:r>
              <a:rPr lang="en-US" dirty="0">
                <a:latin typeface="ITC Avant Garde Std Cn" panose="020B0606020202020204" pitchFamily="34" charset="0"/>
              </a:rPr>
              <a:t> y </a:t>
            </a:r>
            <a:r>
              <a:rPr lang="en-US" dirty="0" err="1">
                <a:latin typeface="ITC Avant Garde Std Cn" panose="020B0606020202020204" pitchFamily="34" charset="0"/>
              </a:rPr>
              <a:t>honestidad</a:t>
            </a:r>
            <a:r>
              <a:rPr lang="en-US" dirty="0">
                <a:latin typeface="ITC Avant Garde Std Cn" panose="020B0606020202020204" pitchFamily="34" charset="0"/>
              </a:rPr>
              <a:t>, Keller Williams Realty </a:t>
            </a:r>
            <a:r>
              <a:rPr lang="en-US" dirty="0" err="1">
                <a:latin typeface="ITC Avant Garde Std Cn" panose="020B0606020202020204" pitchFamily="34" charset="0"/>
              </a:rPr>
              <a:t>enfatiza</a:t>
            </a:r>
            <a:r>
              <a:rPr lang="en-US" dirty="0">
                <a:latin typeface="ITC Avant Garde Std Cn" panose="020B0606020202020204" pitchFamily="34" charset="0"/>
              </a:rPr>
              <a:t> la </a:t>
            </a:r>
            <a:r>
              <a:rPr lang="en-US" dirty="0" err="1">
                <a:latin typeface="ITC Avant Garde Std Cn" panose="020B0606020202020204" pitchFamily="34" charset="0"/>
              </a:rPr>
              <a:t>importancia</a:t>
            </a:r>
            <a:r>
              <a:rPr lang="en-US" dirty="0">
                <a:latin typeface="ITC Avant Garde Std Cn" panose="020B0606020202020204" pitchFamily="34" charset="0"/>
              </a:rPr>
              <a:t> de </a:t>
            </a:r>
            <a:r>
              <a:rPr lang="en-US" dirty="0" err="1">
                <a:latin typeface="ITC Avant Garde Std Cn" panose="020B0606020202020204" pitchFamily="34" charset="0"/>
              </a:rPr>
              <a:t>tener</a:t>
            </a:r>
            <a:r>
              <a:rPr lang="en-US" dirty="0">
                <a:latin typeface="ITC Avant Garde Std Cn" panose="020B0606020202020204" pitchFamily="34" charset="0"/>
              </a:rPr>
              <a:t> la </a:t>
            </a:r>
            <a:r>
              <a:rPr lang="en-US" dirty="0" err="1">
                <a:latin typeface="ITC Avant Garde Std Cn" panose="020B0606020202020204" pitchFamily="34" charset="0"/>
              </a:rPr>
              <a:t>integridad</a:t>
            </a:r>
            <a:r>
              <a:rPr lang="en-US" dirty="0">
                <a:latin typeface="ITC Avant Garde Std Cn" panose="020B0606020202020204" pitchFamily="34" charset="0"/>
              </a:rPr>
              <a:t> para </a:t>
            </a:r>
            <a:r>
              <a:rPr lang="en-US" dirty="0" err="1">
                <a:latin typeface="ITC Avant Garde Std Cn" panose="020B0606020202020204" pitchFamily="34" charset="0"/>
              </a:rPr>
              <a:t>hacer</a:t>
            </a:r>
            <a:r>
              <a:rPr lang="en-US" dirty="0">
                <a:latin typeface="ITC Avant Garde Std Cn" panose="020B0606020202020204" pitchFamily="34" charset="0"/>
              </a:rPr>
              <a:t> lo </a:t>
            </a:r>
            <a:r>
              <a:rPr lang="en-US" dirty="0" err="1">
                <a:latin typeface="ITC Avant Garde Std Cn" panose="020B0606020202020204" pitchFamily="34" charset="0"/>
              </a:rPr>
              <a:t>correcto</a:t>
            </a:r>
            <a:r>
              <a:rPr lang="en-US" dirty="0">
                <a:latin typeface="ITC Avant Garde Std Cn" panose="020B0606020202020204" pitchFamily="34" charset="0"/>
              </a:rPr>
              <a:t>, </a:t>
            </a:r>
            <a:r>
              <a:rPr lang="en-US" dirty="0" err="1">
                <a:latin typeface="ITC Avant Garde Std Cn" panose="020B0606020202020204" pitchFamily="34" charset="0"/>
              </a:rPr>
              <a:t>siempre</a:t>
            </a:r>
            <a:r>
              <a:rPr lang="en-US" dirty="0">
                <a:latin typeface="ITC Avant Garde Std Cn" panose="020B0606020202020204" pitchFamily="34" charset="0"/>
              </a:rPr>
              <a:t> </a:t>
            </a:r>
            <a:r>
              <a:rPr lang="en-US" dirty="0" err="1">
                <a:latin typeface="ITC Avant Garde Std Cn" panose="020B0606020202020204" pitchFamily="34" charset="0"/>
              </a:rPr>
              <a:t>anteponiendo</a:t>
            </a:r>
            <a:r>
              <a:rPr lang="en-US" dirty="0">
                <a:latin typeface="ITC Avant Garde Std Cn" panose="020B0606020202020204" pitchFamily="34" charset="0"/>
              </a:rPr>
              <a:t> sus </a:t>
            </a:r>
            <a:r>
              <a:rPr lang="en-US" dirty="0" err="1">
                <a:latin typeface="ITC Avant Garde Std Cn" panose="020B0606020202020204" pitchFamily="34" charset="0"/>
              </a:rPr>
              <a:t>necesidades</a:t>
            </a:r>
            <a:r>
              <a:rPr lang="en-US" dirty="0">
                <a:latin typeface="ITC Avant Garde Std Cn" panose="020B0606020202020204" pitchFamily="34" charset="0"/>
              </a:rPr>
              <a:t>. </a:t>
            </a:r>
            <a:r>
              <a:rPr lang="en-US" dirty="0" err="1">
                <a:latin typeface="ITC Avant Garde Std Cn" panose="020B0606020202020204" pitchFamily="34" charset="0"/>
              </a:rPr>
              <a:t>Refuerza</a:t>
            </a:r>
            <a:r>
              <a:rPr lang="en-US" dirty="0">
                <a:latin typeface="ITC Avant Garde Std Cn" panose="020B0606020202020204" pitchFamily="34" charset="0"/>
              </a:rPr>
              <a:t> mi </a:t>
            </a:r>
            <a:r>
              <a:rPr lang="en-US" dirty="0" err="1">
                <a:latin typeface="ITC Avant Garde Std Cn" panose="020B0606020202020204" pitchFamily="34" charset="0"/>
              </a:rPr>
              <a:t>creencia</a:t>
            </a:r>
            <a:r>
              <a:rPr lang="en-US" dirty="0">
                <a:latin typeface="ITC Avant Garde Std Cn" panose="020B0606020202020204" pitchFamily="34" charset="0"/>
              </a:rPr>
              <a:t> de que mi </a:t>
            </a:r>
            <a:r>
              <a:rPr lang="en-US" dirty="0" err="1">
                <a:latin typeface="ITC Avant Garde Std Cn" panose="020B0606020202020204" pitchFamily="34" charset="0"/>
              </a:rPr>
              <a:t>éxito</a:t>
            </a:r>
            <a:r>
              <a:rPr lang="en-US" dirty="0">
                <a:latin typeface="ITC Avant Garde Std Cn" panose="020B0606020202020204" pitchFamily="34" charset="0"/>
              </a:rPr>
              <a:t> </a:t>
            </a:r>
            <a:r>
              <a:rPr lang="en-US" dirty="0" err="1">
                <a:latin typeface="ITC Avant Garde Std Cn" panose="020B0606020202020204" pitchFamily="34" charset="0"/>
              </a:rPr>
              <a:t>está</a:t>
            </a:r>
            <a:r>
              <a:rPr lang="en-US" dirty="0">
                <a:latin typeface="ITC Avant Garde Std Cn" panose="020B0606020202020204" pitchFamily="34" charset="0"/>
              </a:rPr>
              <a:t> </a:t>
            </a:r>
            <a:r>
              <a:rPr lang="en-US" dirty="0" err="1">
                <a:latin typeface="ITC Avant Garde Std Cn" panose="020B0606020202020204" pitchFamily="34" charset="0"/>
              </a:rPr>
              <a:t>determinado</a:t>
            </a:r>
            <a:r>
              <a:rPr lang="en-US" dirty="0">
                <a:latin typeface="ITC Avant Garde Std Cn" panose="020B0606020202020204" pitchFamily="34" charset="0"/>
              </a:rPr>
              <a:t> </a:t>
            </a:r>
            <a:r>
              <a:rPr lang="en-US" dirty="0" err="1">
                <a:latin typeface="ITC Avant Garde Std Cn" panose="020B0606020202020204" pitchFamily="34" charset="0"/>
              </a:rPr>
              <a:t>en</a:t>
            </a:r>
            <a:r>
              <a:rPr lang="en-US" dirty="0">
                <a:latin typeface="ITC Avant Garde Std Cn" panose="020B0606020202020204" pitchFamily="34" charset="0"/>
              </a:rPr>
              <a:t> </a:t>
            </a:r>
            <a:r>
              <a:rPr lang="en-US" dirty="0" err="1">
                <a:latin typeface="ITC Avant Garde Std Cn" panose="020B0606020202020204" pitchFamily="34" charset="0"/>
              </a:rPr>
              <a:t>última</a:t>
            </a:r>
            <a:r>
              <a:rPr lang="en-US" dirty="0">
                <a:latin typeface="ITC Avant Garde Std Cn" panose="020B0606020202020204" pitchFamily="34" charset="0"/>
              </a:rPr>
              <a:t> </a:t>
            </a:r>
            <a:r>
              <a:rPr lang="en-US" dirty="0" err="1">
                <a:latin typeface="ITC Avant Garde Std Cn" panose="020B0606020202020204" pitchFamily="34" charset="0"/>
              </a:rPr>
              <a:t>instancia</a:t>
            </a:r>
            <a:r>
              <a:rPr lang="en-US" dirty="0">
                <a:latin typeface="ITC Avant Garde Std Cn" panose="020B0606020202020204" pitchFamily="34" charset="0"/>
              </a:rPr>
              <a:t> por el </a:t>
            </a:r>
            <a:r>
              <a:rPr lang="en-US" dirty="0" err="1">
                <a:latin typeface="ITC Avant Garde Std Cn" panose="020B0606020202020204" pitchFamily="34" charset="0"/>
              </a:rPr>
              <a:t>legado</a:t>
            </a:r>
            <a:r>
              <a:rPr lang="en-US" dirty="0">
                <a:latin typeface="ITC Avant Garde Std Cn" panose="020B0606020202020204" pitchFamily="34" charset="0"/>
              </a:rPr>
              <a:t> que </a:t>
            </a:r>
            <a:r>
              <a:rPr lang="en-US" dirty="0" err="1">
                <a:latin typeface="ITC Avant Garde Std Cn" panose="020B0606020202020204" pitchFamily="34" charset="0"/>
              </a:rPr>
              <a:t>dejo</a:t>
            </a:r>
            <a:r>
              <a:rPr lang="en-US" dirty="0">
                <a:latin typeface="ITC Avant Garde Std Cn" panose="020B0606020202020204" pitchFamily="34" charset="0"/>
              </a:rPr>
              <a:t> con </a:t>
            </a:r>
            <a:r>
              <a:rPr lang="en-US" dirty="0" err="1">
                <a:latin typeface="ITC Avant Garde Std Cn" panose="020B0606020202020204" pitchFamily="34" charset="0"/>
              </a:rPr>
              <a:t>cada</a:t>
            </a:r>
            <a:r>
              <a:rPr lang="en-US" dirty="0">
                <a:latin typeface="ITC Avant Garde Std Cn" panose="020B0606020202020204" pitchFamily="34" charset="0"/>
              </a:rPr>
              <a:t> </a:t>
            </a:r>
            <a:r>
              <a:rPr lang="en-US" dirty="0" err="1">
                <a:latin typeface="ITC Avant Garde Std Cn" panose="020B0606020202020204" pitchFamily="34" charset="0"/>
              </a:rPr>
              <a:t>cliente</a:t>
            </a:r>
            <a:r>
              <a:rPr lang="en-US" dirty="0">
                <a:latin typeface="ITC Avant Garde Std Cn" panose="020B0606020202020204" pitchFamily="34" charset="0"/>
              </a:rPr>
              <a:t> que </a:t>
            </a:r>
            <a:r>
              <a:rPr lang="en-US" dirty="0" err="1">
                <a:latin typeface="ITC Avant Garde Std Cn" panose="020B0606020202020204" pitchFamily="34" charset="0"/>
              </a:rPr>
              <a:t>atiendo</a:t>
            </a:r>
            <a:r>
              <a:rPr lang="en-US" dirty="0">
                <a:latin typeface="ITC Avant Garde Std Cn" panose="020B0606020202020204" pitchFamily="34" charset="0"/>
              </a:rPr>
              <a:t>.</a:t>
            </a:r>
          </a:p>
          <a:p>
            <a:pPr defTabSz="457200">
              <a:lnSpc>
                <a:spcPct val="90000"/>
              </a:lnSpc>
              <a:spcBef>
                <a:spcPts val="3000"/>
              </a:spcBef>
              <a:defRPr sz="6000">
                <a:solidFill>
                  <a:srgbClr val="000000"/>
                </a:solidFill>
                <a:latin typeface="+mn-lt"/>
                <a:ea typeface="+mn-ea"/>
                <a:cs typeface="+mn-cs"/>
                <a:sym typeface="GothamBold"/>
              </a:defRPr>
            </a:pPr>
            <a:endParaRPr sz="1500" dirty="0"/>
          </a:p>
          <a:p>
            <a:pPr defTabSz="457200">
              <a:lnSpc>
                <a:spcPct val="90000"/>
              </a:lnSpc>
              <a:spcBef>
                <a:spcPts val="3000"/>
              </a:spcBef>
              <a:defRPr sz="6000">
                <a:solidFill>
                  <a:srgbClr val="000000"/>
                </a:solidFill>
                <a:latin typeface="+mn-lt"/>
                <a:ea typeface="+mn-ea"/>
                <a:cs typeface="+mn-cs"/>
                <a:sym typeface="GothamBold"/>
              </a:defRPr>
            </a:pPr>
            <a:r>
              <a:rPr lang="en-US" dirty="0"/>
              <a:t>AUDIO GRABADO</a:t>
            </a:r>
            <a:endParaRPr dirty="0"/>
          </a:p>
          <a:p>
            <a:pPr>
              <a:defRPr sz="4800"/>
            </a:pPr>
            <a:endParaRPr lang="en-US" dirty="0">
              <a:latin typeface="ITC Avant Garde Std Cn" panose="020B0606020202020204" pitchFamily="34" charset="0"/>
            </a:endParaRPr>
          </a:p>
          <a:p>
            <a:pPr>
              <a:defRPr sz="4800"/>
            </a:pPr>
            <a:r>
              <a:rPr lang="en-US" dirty="0">
                <a:latin typeface="ITC Avant Garde Std Cn" panose="020B0606020202020204" pitchFamily="34" charset="0"/>
              </a:rPr>
              <a:t>Me </a:t>
            </a:r>
            <a:r>
              <a:rPr lang="en-US" dirty="0" err="1">
                <a:latin typeface="ITC Avant Garde Std Cn" panose="020B0606020202020204" pitchFamily="34" charset="0"/>
              </a:rPr>
              <a:t>enorgullece</a:t>
            </a:r>
            <a:r>
              <a:rPr lang="en-US" dirty="0">
                <a:latin typeface="ITC Avant Garde Std Cn" panose="020B0606020202020204" pitchFamily="34" charset="0"/>
              </a:rPr>
              <a:t> </a:t>
            </a:r>
            <a:r>
              <a:rPr lang="en-US" dirty="0" err="1">
                <a:latin typeface="ITC Avant Garde Std Cn" panose="020B0606020202020204" pitchFamily="34" charset="0"/>
              </a:rPr>
              <a:t>trabajar</a:t>
            </a:r>
            <a:r>
              <a:rPr lang="en-US" dirty="0">
                <a:latin typeface="ITC Avant Garde Std Cn" panose="020B0606020202020204" pitchFamily="34" charset="0"/>
              </a:rPr>
              <a:t> con la mayor </a:t>
            </a:r>
            <a:r>
              <a:rPr lang="en-US" dirty="0" err="1">
                <a:latin typeface="ITC Avant Garde Std Cn" panose="020B0606020202020204" pitchFamily="34" charset="0"/>
              </a:rPr>
              <a:t>franquicia</a:t>
            </a:r>
            <a:r>
              <a:rPr lang="en-US" dirty="0">
                <a:latin typeface="ITC Avant Garde Std Cn" panose="020B0606020202020204" pitchFamily="34" charset="0"/>
              </a:rPr>
              <a:t> </a:t>
            </a:r>
            <a:r>
              <a:rPr lang="en-US" dirty="0" err="1">
                <a:latin typeface="ITC Avant Garde Std Cn" panose="020B0606020202020204" pitchFamily="34" charset="0"/>
              </a:rPr>
              <a:t>inmobiliaria</a:t>
            </a:r>
            <a:r>
              <a:rPr lang="en-US" dirty="0">
                <a:latin typeface="ITC Avant Garde Std Cn" panose="020B0606020202020204" pitchFamily="34" charset="0"/>
              </a:rPr>
              <a:t> del </a:t>
            </a:r>
            <a:r>
              <a:rPr lang="en-US" dirty="0" err="1">
                <a:latin typeface="ITC Avant Garde Std Cn" panose="020B0606020202020204" pitchFamily="34" charset="0"/>
              </a:rPr>
              <a:t>mundo</a:t>
            </a:r>
            <a:r>
              <a:rPr lang="en-US" dirty="0">
                <a:latin typeface="ITC Avant Garde Std Cn" panose="020B0606020202020204" pitchFamily="34" charset="0"/>
              </a:rPr>
              <a:t> por </a:t>
            </a:r>
            <a:r>
              <a:rPr lang="en-US" dirty="0" err="1">
                <a:latin typeface="ITC Avant Garde Std Cn" panose="020B0606020202020204" pitchFamily="34" charset="0"/>
              </a:rPr>
              <a:t>número</a:t>
            </a:r>
            <a:r>
              <a:rPr lang="en-US" dirty="0">
                <a:latin typeface="ITC Avant Garde Std Cn" panose="020B0606020202020204" pitchFamily="34" charset="0"/>
              </a:rPr>
              <a:t> de </a:t>
            </a:r>
            <a:r>
              <a:rPr lang="en-US" dirty="0" err="1">
                <a:latin typeface="ITC Avant Garde Std Cn" panose="020B0606020202020204" pitchFamily="34" charset="0"/>
              </a:rPr>
              <a:t>agentes</a:t>
            </a:r>
            <a:r>
              <a:rPr lang="en-US" dirty="0">
                <a:latin typeface="ITC Avant Garde Std Cn" panose="020B0606020202020204" pitchFamily="34" charset="0"/>
              </a:rPr>
              <a:t>. Es una </a:t>
            </a:r>
            <a:r>
              <a:rPr lang="en-US" dirty="0" err="1">
                <a:latin typeface="ITC Avant Garde Std Cn" panose="020B0606020202020204" pitchFamily="34" charset="0"/>
              </a:rPr>
              <a:t>prueba</a:t>
            </a:r>
            <a:r>
              <a:rPr lang="en-US" dirty="0">
                <a:latin typeface="ITC Avant Garde Std Cn" panose="020B0606020202020204" pitchFamily="34" charset="0"/>
              </a:rPr>
              <a:t> de que </a:t>
            </a:r>
            <a:r>
              <a:rPr lang="en-US" dirty="0" err="1">
                <a:latin typeface="ITC Avant Garde Std Cn" panose="020B0606020202020204" pitchFamily="34" charset="0"/>
              </a:rPr>
              <a:t>cuando</a:t>
            </a:r>
            <a:r>
              <a:rPr lang="en-US" dirty="0">
                <a:latin typeface="ITC Avant Garde Std Cn" panose="020B0606020202020204" pitchFamily="34" charset="0"/>
              </a:rPr>
              <a:t> </a:t>
            </a:r>
            <a:r>
              <a:rPr lang="en-US" dirty="0" err="1">
                <a:latin typeface="ITC Avant Garde Std Cn" panose="020B0606020202020204" pitchFamily="34" charset="0"/>
              </a:rPr>
              <a:t>ofrece</a:t>
            </a:r>
            <a:r>
              <a:rPr lang="en-US" dirty="0">
                <a:latin typeface="ITC Avant Garde Std Cn" panose="020B0606020202020204" pitchFamily="34" charset="0"/>
              </a:rPr>
              <a:t> un </a:t>
            </a:r>
            <a:r>
              <a:rPr lang="en-US" dirty="0" err="1">
                <a:latin typeface="ITC Avant Garde Std Cn" panose="020B0606020202020204" pitchFamily="34" charset="0"/>
              </a:rPr>
              <a:t>servicio</a:t>
            </a:r>
            <a:r>
              <a:rPr lang="en-US" dirty="0">
                <a:latin typeface="ITC Avant Garde Std Cn" panose="020B0606020202020204" pitchFamily="34" charset="0"/>
              </a:rPr>
              <a:t> de </a:t>
            </a:r>
            <a:r>
              <a:rPr lang="en-US" dirty="0" err="1">
                <a:latin typeface="ITC Avant Garde Std Cn" panose="020B0606020202020204" pitchFamily="34" charset="0"/>
              </a:rPr>
              <a:t>nivel</a:t>
            </a:r>
            <a:r>
              <a:rPr lang="en-US" dirty="0">
                <a:latin typeface="ITC Avant Garde Std Cn" panose="020B0606020202020204" pitchFamily="34" charset="0"/>
              </a:rPr>
              <a:t> superior, la palabra se </a:t>
            </a:r>
            <a:r>
              <a:rPr lang="en-US" dirty="0" err="1">
                <a:latin typeface="ITC Avant Garde Std Cn" panose="020B0606020202020204" pitchFamily="34" charset="0"/>
              </a:rPr>
              <a:t>propaga</a:t>
            </a:r>
            <a:r>
              <a:rPr lang="en-US" dirty="0">
                <a:latin typeface="ITC Avant Garde Std Cn" panose="020B0606020202020204" pitchFamily="34" charset="0"/>
              </a:rPr>
              <a:t> </a:t>
            </a:r>
            <a:r>
              <a:rPr lang="en-US" dirty="0" err="1">
                <a:latin typeface="ITC Avant Garde Std Cn" panose="020B0606020202020204" pitchFamily="34" charset="0"/>
              </a:rPr>
              <a:t>rápidamente</a:t>
            </a:r>
            <a:r>
              <a:rPr lang="en-US" dirty="0">
                <a:latin typeface="ITC Avant Garde Std Cn" panose="020B0606020202020204" pitchFamily="34" charset="0"/>
              </a:rPr>
              <a:t>.</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Rectangle"/>
          <p:cNvSpPr/>
          <p:nvPr/>
        </p:nvSpPr>
        <p:spPr>
          <a:xfrm>
            <a:off x="0" y="22616160"/>
            <a:ext cx="20855583" cy="12258179"/>
          </a:xfrm>
          <a:prstGeom prst="rect">
            <a:avLst/>
          </a:prstGeom>
          <a:solidFill>
            <a:srgbClr val="E6E7E8"/>
          </a:solidFill>
          <a:ln w="12700">
            <a:miter lim="400000"/>
          </a:ln>
        </p:spPr>
        <p:txBody>
          <a:bodyPr lIns="0" tIns="0" rIns="0" bIns="0" anchor="ctr"/>
          <a:lstStyle/>
          <a:p>
            <a:pPr algn="ctr">
              <a:defRPr sz="10000">
                <a:solidFill>
                  <a:srgbClr val="FFFFFF"/>
                </a:solidFill>
                <a:latin typeface="ITC Avant Garde Gothic Std Extr"/>
                <a:ea typeface="ITC Avant Garde Gothic Std Extr"/>
                <a:cs typeface="ITC Avant Garde Gothic Std Extr"/>
                <a:sym typeface="ITC Avant Garde Gothic Std Extr"/>
              </a:defRPr>
            </a:pPr>
            <a:endParaRPr/>
          </a:p>
        </p:txBody>
      </p:sp>
      <p:pic>
        <p:nvPicPr>
          <p:cNvPr id="136" name="Image"/>
          <p:cNvPicPr>
            <a:picLocks noChangeAspect="1"/>
          </p:cNvPicPr>
          <p:nvPr/>
        </p:nvPicPr>
        <p:blipFill rotWithShape="1">
          <a:blip r:embed="rId2">
            <a:extLst>
              <a:ext uri="{28A0092B-C50C-407E-A947-70E740481C1C}">
                <a14:useLocalDpi xmlns:a14="http://schemas.microsoft.com/office/drawing/2010/main" val="0"/>
              </a:ext>
            </a:extLst>
          </a:blip>
          <a:srcRect l="6073" r="6073"/>
          <a:stretch/>
        </p:blipFill>
        <p:spPr>
          <a:xfrm>
            <a:off x="20855523" y="22616159"/>
            <a:ext cx="12481977" cy="12258180"/>
          </a:xfrm>
          <a:prstGeom prst="rect">
            <a:avLst/>
          </a:prstGeom>
          <a:ln w="12700">
            <a:miter lim="400000"/>
          </a:ln>
        </p:spPr>
      </p:pic>
      <p:pic>
        <p:nvPicPr>
          <p:cNvPr id="142" name="KW.png" descr="KW.png"/>
          <p:cNvPicPr>
            <a:picLocks noChangeAspect="1"/>
          </p:cNvPicPr>
          <p:nvPr/>
        </p:nvPicPr>
        <p:blipFill>
          <a:blip r:embed="rId3"/>
          <a:stretch>
            <a:fillRect/>
          </a:stretch>
        </p:blipFill>
        <p:spPr>
          <a:xfrm>
            <a:off x="20984840" y="36168077"/>
            <a:ext cx="9332405" cy="4221271"/>
          </a:xfrm>
          <a:prstGeom prst="rect">
            <a:avLst/>
          </a:prstGeom>
          <a:ln w="12700">
            <a:miter lim="400000"/>
          </a:ln>
        </p:spPr>
      </p:pic>
      <p:sp>
        <p:nvSpPr>
          <p:cNvPr id="12" name="KELLER WILLIAMS WORLWIDE">
            <a:extLst>
              <a:ext uri="{FF2B5EF4-FFF2-40B4-BE49-F238E27FC236}">
                <a16:creationId xmlns:a16="http://schemas.microsoft.com/office/drawing/2014/main" id="{2E209516-58AB-C241-9052-2C8FAD1A544B}"/>
              </a:ext>
            </a:extLst>
          </p:cNvPr>
          <p:cNvSpPr txBox="1"/>
          <p:nvPr/>
        </p:nvSpPr>
        <p:spPr>
          <a:xfrm>
            <a:off x="4334844" y="16784875"/>
            <a:ext cx="24667811" cy="141445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9453" tIns="69453" rIns="69453" bIns="69453" anchor="b">
            <a:spAutoFit/>
          </a:bodyPr>
          <a:lstStyle>
            <a:lvl1pPr algn="ctr" defTabSz="457200">
              <a:lnSpc>
                <a:spcPct val="90000"/>
              </a:lnSpc>
              <a:defRPr sz="9200">
                <a:solidFill>
                  <a:srgbClr val="D81F27"/>
                </a:solidFill>
                <a:latin typeface="+mn-lt"/>
                <a:ea typeface="+mn-ea"/>
                <a:cs typeface="+mn-cs"/>
                <a:sym typeface="GothamBold"/>
              </a:defRPr>
            </a:lvl1pPr>
          </a:lstStyle>
          <a:p>
            <a:r>
              <a:rPr lang="en-US" dirty="0"/>
              <a:t>KELLER WILLIAMS EN TODO EL MUNDO</a:t>
            </a:r>
          </a:p>
        </p:txBody>
      </p:sp>
      <p:sp>
        <p:nvSpPr>
          <p:cNvPr id="14" name="5 CONTINENTS…">
            <a:extLst>
              <a:ext uri="{FF2B5EF4-FFF2-40B4-BE49-F238E27FC236}">
                <a16:creationId xmlns:a16="http://schemas.microsoft.com/office/drawing/2014/main" id="{1C236746-7E75-E54A-B11C-6257AF424E32}"/>
              </a:ext>
            </a:extLst>
          </p:cNvPr>
          <p:cNvSpPr txBox="1"/>
          <p:nvPr/>
        </p:nvSpPr>
        <p:spPr>
          <a:xfrm>
            <a:off x="1904065" y="28906535"/>
            <a:ext cx="17692180" cy="54217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9453" tIns="69453" rIns="69453" bIns="69453">
            <a:spAutoFit/>
          </a:bodyPr>
          <a:lstStyle/>
          <a:p>
            <a:pPr defTabSz="457200">
              <a:lnSpc>
                <a:spcPct val="130000"/>
              </a:lnSpc>
              <a:defRPr sz="6600">
                <a:solidFill>
                  <a:srgbClr val="000000"/>
                </a:solidFill>
                <a:latin typeface="+mn-lt"/>
                <a:ea typeface="+mn-ea"/>
                <a:cs typeface="+mn-cs"/>
                <a:sym typeface="GothamBold"/>
              </a:defRPr>
            </a:pPr>
            <a:r>
              <a:rPr dirty="0">
                <a:solidFill>
                  <a:srgbClr val="D81F27"/>
                </a:solidFill>
              </a:rPr>
              <a:t>5</a:t>
            </a:r>
            <a:r>
              <a:rPr dirty="0"/>
              <a:t> </a:t>
            </a:r>
            <a:r>
              <a:rPr lang="en-US" dirty="0"/>
              <a:t>	CONTINENTES</a:t>
            </a:r>
            <a:endParaRPr dirty="0"/>
          </a:p>
          <a:p>
            <a:pPr defTabSz="457200">
              <a:lnSpc>
                <a:spcPct val="130000"/>
              </a:lnSpc>
              <a:defRPr sz="6600">
                <a:solidFill>
                  <a:srgbClr val="000000"/>
                </a:solidFill>
                <a:latin typeface="+mn-lt"/>
                <a:ea typeface="+mn-ea"/>
                <a:cs typeface="+mn-cs"/>
                <a:sym typeface="GothamBold"/>
              </a:defRPr>
            </a:pPr>
            <a:r>
              <a:rPr lang="en-US" dirty="0">
                <a:solidFill>
                  <a:srgbClr val="D81F27"/>
                </a:solidFill>
              </a:rPr>
              <a:t>55+	</a:t>
            </a:r>
            <a:r>
              <a:rPr lang="en-US" dirty="0"/>
              <a:t>REGIONES</a:t>
            </a:r>
            <a:endParaRPr dirty="0"/>
          </a:p>
          <a:p>
            <a:pPr defTabSz="457200">
              <a:lnSpc>
                <a:spcPct val="130000"/>
              </a:lnSpc>
              <a:defRPr sz="6600">
                <a:solidFill>
                  <a:srgbClr val="000000"/>
                </a:solidFill>
                <a:latin typeface="+mn-lt"/>
                <a:ea typeface="+mn-ea"/>
                <a:cs typeface="+mn-cs"/>
                <a:sym typeface="GothamBold"/>
              </a:defRPr>
            </a:pPr>
            <a:r>
              <a:rPr lang="en-US" dirty="0">
                <a:solidFill>
                  <a:srgbClr val="D81F27"/>
                </a:solidFill>
              </a:rPr>
              <a:t>320</a:t>
            </a:r>
            <a:r>
              <a:rPr dirty="0">
                <a:solidFill>
                  <a:srgbClr val="D81F27"/>
                </a:solidFill>
              </a:rPr>
              <a:t>+ </a:t>
            </a:r>
            <a:r>
              <a:rPr lang="en-US" dirty="0">
                <a:solidFill>
                  <a:srgbClr val="D81F27"/>
                </a:solidFill>
              </a:rPr>
              <a:t>	</a:t>
            </a:r>
            <a:r>
              <a:rPr lang="en-US" dirty="0"/>
              <a:t>UBICACIONES DEL CENTRO DE    							MERCADO</a:t>
            </a:r>
          </a:p>
        </p:txBody>
      </p:sp>
      <p:sp>
        <p:nvSpPr>
          <p:cNvPr id="15" name="Keller Williams Realty is the largest real estate franchise in the world – home to more real estate professionals than any other company, providing a powerful global network for agents and consumers.">
            <a:extLst>
              <a:ext uri="{FF2B5EF4-FFF2-40B4-BE49-F238E27FC236}">
                <a16:creationId xmlns:a16="http://schemas.microsoft.com/office/drawing/2014/main" id="{CE2D58C5-6A81-C641-B3DC-301625ED8448}"/>
              </a:ext>
            </a:extLst>
          </p:cNvPr>
          <p:cNvSpPr txBox="1"/>
          <p:nvPr/>
        </p:nvSpPr>
        <p:spPr>
          <a:xfrm>
            <a:off x="1904065" y="24006666"/>
            <a:ext cx="16206432" cy="448119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9453" tIns="69453" rIns="69453" bIns="69453">
            <a:spAutoFit/>
          </a:bodyPr>
          <a:lstStyle>
            <a:lvl1pPr>
              <a:lnSpc>
                <a:spcPct val="110000"/>
              </a:lnSpc>
              <a:defRPr sz="5200" b="1"/>
            </a:lvl1pPr>
          </a:lstStyle>
          <a:p>
            <a:r>
              <a:rPr lang="en-US" dirty="0"/>
              <a:t>Keller Williams Realty es la </a:t>
            </a:r>
            <a:r>
              <a:rPr lang="en-US" dirty="0" err="1"/>
              <a:t>franquicia</a:t>
            </a:r>
            <a:r>
              <a:rPr lang="en-US" dirty="0"/>
              <a:t> de </a:t>
            </a:r>
            <a:r>
              <a:rPr lang="en-US" dirty="0" err="1"/>
              <a:t>bienes</a:t>
            </a:r>
            <a:r>
              <a:rPr lang="en-US" dirty="0"/>
              <a:t> </a:t>
            </a:r>
            <a:r>
              <a:rPr lang="en-US" dirty="0" err="1"/>
              <a:t>raíces</a:t>
            </a:r>
            <a:r>
              <a:rPr lang="en-US" dirty="0"/>
              <a:t> </a:t>
            </a:r>
            <a:r>
              <a:rPr lang="en-US" dirty="0" err="1"/>
              <a:t>más</a:t>
            </a:r>
            <a:r>
              <a:rPr lang="en-US" dirty="0"/>
              <a:t> </a:t>
            </a:r>
            <a:r>
              <a:rPr lang="en-US" dirty="0" err="1"/>
              <a:t>grande</a:t>
            </a:r>
            <a:r>
              <a:rPr lang="en-US" dirty="0"/>
              <a:t> del </a:t>
            </a:r>
            <a:r>
              <a:rPr lang="en-US" dirty="0" err="1"/>
              <a:t>mundo</a:t>
            </a:r>
            <a:r>
              <a:rPr lang="en-US" dirty="0"/>
              <a:t>, </a:t>
            </a:r>
            <a:r>
              <a:rPr lang="en-US" dirty="0" err="1"/>
              <a:t>hogar</a:t>
            </a:r>
            <a:r>
              <a:rPr lang="en-US" dirty="0"/>
              <a:t> de </a:t>
            </a:r>
            <a:r>
              <a:rPr lang="en-US" dirty="0" err="1"/>
              <a:t>más</a:t>
            </a:r>
            <a:r>
              <a:rPr lang="en-US" dirty="0"/>
              <a:t> </a:t>
            </a:r>
            <a:r>
              <a:rPr lang="en-US" dirty="0" err="1"/>
              <a:t>profesionales</a:t>
            </a:r>
            <a:r>
              <a:rPr lang="en-US" dirty="0"/>
              <a:t> de </a:t>
            </a:r>
            <a:r>
              <a:rPr lang="en-US" dirty="0" err="1"/>
              <a:t>bienes</a:t>
            </a:r>
            <a:r>
              <a:rPr lang="en-US" dirty="0"/>
              <a:t> </a:t>
            </a:r>
            <a:r>
              <a:rPr lang="en-US" dirty="0" err="1"/>
              <a:t>raíces</a:t>
            </a:r>
            <a:r>
              <a:rPr lang="en-US" dirty="0"/>
              <a:t> que </a:t>
            </a:r>
            <a:r>
              <a:rPr lang="en-US" dirty="0" err="1"/>
              <a:t>cualquier</a:t>
            </a:r>
            <a:r>
              <a:rPr lang="en-US" dirty="0"/>
              <a:t> </a:t>
            </a:r>
            <a:r>
              <a:rPr lang="en-US" dirty="0" err="1"/>
              <a:t>otra</a:t>
            </a:r>
            <a:r>
              <a:rPr lang="en-US" dirty="0"/>
              <a:t> </a:t>
            </a:r>
            <a:r>
              <a:rPr lang="en-US" dirty="0" err="1"/>
              <a:t>compañía</a:t>
            </a:r>
            <a:r>
              <a:rPr lang="en-US" dirty="0"/>
              <a:t>, </a:t>
            </a:r>
            <a:r>
              <a:rPr lang="en-US" dirty="0" err="1"/>
              <a:t>proporcionando</a:t>
            </a:r>
            <a:r>
              <a:rPr lang="en-US" dirty="0"/>
              <a:t> una </a:t>
            </a:r>
            <a:r>
              <a:rPr lang="en-US" dirty="0" err="1"/>
              <a:t>poderosa</a:t>
            </a:r>
            <a:r>
              <a:rPr lang="en-US" dirty="0"/>
              <a:t> red global para </a:t>
            </a:r>
            <a:r>
              <a:rPr lang="en-US" dirty="0" err="1"/>
              <a:t>agentes</a:t>
            </a:r>
            <a:r>
              <a:rPr lang="en-US" dirty="0"/>
              <a:t> y </a:t>
            </a:r>
            <a:r>
              <a:rPr lang="en-US" dirty="0" err="1"/>
              <a:t>consumidores</a:t>
            </a:r>
            <a:r>
              <a:rPr lang="en-US" dirty="0"/>
              <a:t>.</a:t>
            </a:r>
            <a:endParaRPr dirty="0"/>
          </a:p>
        </p:txBody>
      </p:sp>
      <p:sp>
        <p:nvSpPr>
          <p:cNvPr id="16" name="KW has a global reach that allows your property to be broadcast to interested buyers around the world.  My global network allows me to strategically market your property to the largest audience possible.">
            <a:extLst>
              <a:ext uri="{FF2B5EF4-FFF2-40B4-BE49-F238E27FC236}">
                <a16:creationId xmlns:a16="http://schemas.microsoft.com/office/drawing/2014/main" id="{58C99616-B958-A148-84E6-91DC6ECA3B26}"/>
              </a:ext>
            </a:extLst>
          </p:cNvPr>
          <p:cNvSpPr txBox="1"/>
          <p:nvPr/>
        </p:nvSpPr>
        <p:spPr>
          <a:xfrm>
            <a:off x="1904065" y="37100040"/>
            <a:ext cx="16206432" cy="36009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9453" tIns="69453" rIns="69453" bIns="69453">
            <a:spAutoFit/>
          </a:bodyPr>
          <a:lstStyle>
            <a:lvl1pPr>
              <a:lnSpc>
                <a:spcPct val="110000"/>
              </a:lnSpc>
              <a:defRPr sz="5200" b="1"/>
            </a:lvl1pPr>
          </a:lstStyle>
          <a:p>
            <a:r>
              <a:rPr lang="en-US" dirty="0">
                <a:latin typeface="ITC Avant Garde Std Cn" panose="020B0606020202020204" pitchFamily="34" charset="0"/>
              </a:rPr>
              <a:t>KW </a:t>
            </a:r>
            <a:r>
              <a:rPr lang="en-US" dirty="0" err="1">
                <a:latin typeface="ITC Avant Garde Std Cn" panose="020B0606020202020204" pitchFamily="34" charset="0"/>
              </a:rPr>
              <a:t>tiene</a:t>
            </a:r>
            <a:r>
              <a:rPr lang="en-US" dirty="0">
                <a:latin typeface="ITC Avant Garde Std Cn" panose="020B0606020202020204" pitchFamily="34" charset="0"/>
              </a:rPr>
              <a:t> un </a:t>
            </a:r>
            <a:r>
              <a:rPr lang="en-US" dirty="0" err="1">
                <a:latin typeface="ITC Avant Garde Std Cn" panose="020B0606020202020204" pitchFamily="34" charset="0"/>
              </a:rPr>
              <a:t>alcance</a:t>
            </a:r>
            <a:r>
              <a:rPr lang="en-US" dirty="0">
                <a:latin typeface="ITC Avant Garde Std Cn" panose="020B0606020202020204" pitchFamily="34" charset="0"/>
              </a:rPr>
              <a:t> global que </a:t>
            </a:r>
            <a:r>
              <a:rPr lang="en-US" dirty="0" err="1">
                <a:latin typeface="ITC Avant Garde Std Cn" panose="020B0606020202020204" pitchFamily="34" charset="0"/>
              </a:rPr>
              <a:t>permite</a:t>
            </a:r>
            <a:r>
              <a:rPr lang="en-US" dirty="0">
                <a:latin typeface="ITC Avant Garde Std Cn" panose="020B0606020202020204" pitchFamily="34" charset="0"/>
              </a:rPr>
              <a:t> que </a:t>
            </a:r>
            <a:r>
              <a:rPr lang="en-US" dirty="0" err="1">
                <a:latin typeface="ITC Avant Garde Std Cn" panose="020B0606020202020204" pitchFamily="34" charset="0"/>
              </a:rPr>
              <a:t>su</a:t>
            </a:r>
            <a:r>
              <a:rPr lang="en-US" dirty="0">
                <a:latin typeface="ITC Avant Garde Std Cn" panose="020B0606020202020204" pitchFamily="34" charset="0"/>
              </a:rPr>
              <a:t> </a:t>
            </a:r>
            <a:r>
              <a:rPr lang="en-US" dirty="0" err="1">
                <a:latin typeface="ITC Avant Garde Std Cn" panose="020B0606020202020204" pitchFamily="34" charset="0"/>
              </a:rPr>
              <a:t>propiedad</a:t>
            </a:r>
            <a:r>
              <a:rPr lang="en-US" dirty="0">
                <a:latin typeface="ITC Avant Garde Std Cn" panose="020B0606020202020204" pitchFamily="34" charset="0"/>
              </a:rPr>
              <a:t> se </a:t>
            </a:r>
            <a:r>
              <a:rPr lang="en-US" dirty="0" err="1">
                <a:latin typeface="ITC Avant Garde Std Cn" panose="020B0606020202020204" pitchFamily="34" charset="0"/>
              </a:rPr>
              <a:t>transmita</a:t>
            </a:r>
            <a:r>
              <a:rPr lang="en-US" dirty="0">
                <a:latin typeface="ITC Avant Garde Std Cn" panose="020B0606020202020204" pitchFamily="34" charset="0"/>
              </a:rPr>
              <a:t> a </a:t>
            </a:r>
            <a:r>
              <a:rPr lang="en-US" dirty="0" err="1">
                <a:latin typeface="ITC Avant Garde Std Cn" panose="020B0606020202020204" pitchFamily="34" charset="0"/>
              </a:rPr>
              <a:t>compradores</a:t>
            </a:r>
            <a:r>
              <a:rPr lang="en-US" dirty="0">
                <a:latin typeface="ITC Avant Garde Std Cn" panose="020B0606020202020204" pitchFamily="34" charset="0"/>
              </a:rPr>
              <a:t> </a:t>
            </a:r>
            <a:r>
              <a:rPr lang="en-US" dirty="0" err="1">
                <a:latin typeface="ITC Avant Garde Std Cn" panose="020B0606020202020204" pitchFamily="34" charset="0"/>
              </a:rPr>
              <a:t>interesados</a:t>
            </a:r>
            <a:r>
              <a:rPr lang="en-US" dirty="0">
                <a:latin typeface="ITC Avant Garde Std Cn" panose="020B0606020202020204" pitchFamily="34" charset="0"/>
              </a:rPr>
              <a:t> de </a:t>
            </a:r>
            <a:r>
              <a:rPr lang="en-US" dirty="0" err="1">
                <a:latin typeface="ITC Avant Garde Std Cn" panose="020B0606020202020204" pitchFamily="34" charset="0"/>
              </a:rPr>
              <a:t>todo</a:t>
            </a:r>
            <a:r>
              <a:rPr lang="en-US" dirty="0">
                <a:latin typeface="ITC Avant Garde Std Cn" panose="020B0606020202020204" pitchFamily="34" charset="0"/>
              </a:rPr>
              <a:t> el </a:t>
            </a:r>
            <a:r>
              <a:rPr lang="en-US" dirty="0" err="1">
                <a:latin typeface="ITC Avant Garde Std Cn" panose="020B0606020202020204" pitchFamily="34" charset="0"/>
              </a:rPr>
              <a:t>mundo</a:t>
            </a:r>
            <a:r>
              <a:rPr lang="en-US" dirty="0">
                <a:latin typeface="ITC Avant Garde Std Cn" panose="020B0606020202020204" pitchFamily="34" charset="0"/>
              </a:rPr>
              <a:t>. Mi red global me </a:t>
            </a:r>
            <a:r>
              <a:rPr lang="en-US" dirty="0" err="1">
                <a:latin typeface="ITC Avant Garde Std Cn" panose="020B0606020202020204" pitchFamily="34" charset="0"/>
              </a:rPr>
              <a:t>permite</a:t>
            </a:r>
            <a:r>
              <a:rPr lang="en-US" dirty="0">
                <a:latin typeface="ITC Avant Garde Std Cn" panose="020B0606020202020204" pitchFamily="34" charset="0"/>
              </a:rPr>
              <a:t> </a:t>
            </a:r>
            <a:r>
              <a:rPr lang="en-US" dirty="0" err="1">
                <a:latin typeface="ITC Avant Garde Std Cn" panose="020B0606020202020204" pitchFamily="34" charset="0"/>
              </a:rPr>
              <a:t>comercializar</a:t>
            </a:r>
            <a:r>
              <a:rPr lang="en-US" dirty="0">
                <a:latin typeface="ITC Avant Garde Std Cn" panose="020B0606020202020204" pitchFamily="34" charset="0"/>
              </a:rPr>
              <a:t> </a:t>
            </a:r>
            <a:r>
              <a:rPr lang="en-US" dirty="0" err="1">
                <a:latin typeface="ITC Avant Garde Std Cn" panose="020B0606020202020204" pitchFamily="34" charset="0"/>
              </a:rPr>
              <a:t>estratégicamente</a:t>
            </a:r>
            <a:r>
              <a:rPr lang="en-US" dirty="0">
                <a:latin typeface="ITC Avant Garde Std Cn" panose="020B0606020202020204" pitchFamily="34" charset="0"/>
              </a:rPr>
              <a:t> </a:t>
            </a:r>
            <a:r>
              <a:rPr lang="en-US" dirty="0" err="1">
                <a:latin typeface="ITC Avant Garde Std Cn" panose="020B0606020202020204" pitchFamily="34" charset="0"/>
              </a:rPr>
              <a:t>su</a:t>
            </a:r>
            <a:r>
              <a:rPr lang="en-US" dirty="0">
                <a:latin typeface="ITC Avant Garde Std Cn" panose="020B0606020202020204" pitchFamily="34" charset="0"/>
              </a:rPr>
              <a:t> </a:t>
            </a:r>
            <a:r>
              <a:rPr lang="en-US" dirty="0" err="1">
                <a:latin typeface="ITC Avant Garde Std Cn" panose="020B0606020202020204" pitchFamily="34" charset="0"/>
              </a:rPr>
              <a:t>propiedad</a:t>
            </a:r>
            <a:r>
              <a:rPr lang="en-US" dirty="0">
                <a:latin typeface="ITC Avant Garde Std Cn" panose="020B0606020202020204" pitchFamily="34" charset="0"/>
              </a:rPr>
              <a:t> a la mayor audiencia </a:t>
            </a:r>
            <a:r>
              <a:rPr lang="en-US" dirty="0" err="1">
                <a:latin typeface="ITC Avant Garde Std Cn" panose="020B0606020202020204" pitchFamily="34" charset="0"/>
              </a:rPr>
              <a:t>posible</a:t>
            </a:r>
            <a:r>
              <a:rPr lang="en-US" dirty="0">
                <a:latin typeface="ITC Avant Garde Std Cn" panose="020B0606020202020204" pitchFamily="34" charset="0"/>
              </a:rPr>
              <a:t>.</a:t>
            </a:r>
          </a:p>
        </p:txBody>
      </p:sp>
      <p:sp>
        <p:nvSpPr>
          <p:cNvPr id="17" name="Argentina • Belgium • Belize • Bermuda • Cambodia *Canada  •Chile • Colombia • Costa Rica • Czech Republic • Dubai, UAE • France • Greater Shanghai, China • Greece • Honduras • Indonesia • Ireland • Israel • Italy • Jamaica • Japan • Luxembourg • Malaysia • Mexico • Monaco • Morocco • Nicaragua • Northern Cyprus • Panama • Philippines • Poland • Portugal • Puerto Rico • Romania • Slovenia • Southern Africa • Southern Cyprus • Spain • Thailand • Trinidad and Tobago • Turkey • Turks and Caicos • United Kingdom • *United States • Vietnam">
            <a:extLst>
              <a:ext uri="{FF2B5EF4-FFF2-40B4-BE49-F238E27FC236}">
                <a16:creationId xmlns:a16="http://schemas.microsoft.com/office/drawing/2014/main" id="{DAD93B20-8F0E-56C9-B35D-2E4DE2993A6A}"/>
              </a:ext>
            </a:extLst>
          </p:cNvPr>
          <p:cNvSpPr txBox="1"/>
          <p:nvPr/>
        </p:nvSpPr>
        <p:spPr>
          <a:xfrm>
            <a:off x="878147" y="18464739"/>
            <a:ext cx="31581205" cy="352580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spAutoFit/>
          </a:bodyPr>
          <a:lstStyle>
            <a:lvl1pPr algn="ctr">
              <a:defRPr sz="4400"/>
            </a:lvl1pPr>
          </a:lstStyle>
          <a:p>
            <a:r>
              <a:rPr lang="en-US" dirty="0"/>
              <a:t>Albania; Argentina; Aruba; Bahamas; Belize; Bermuda; Bolivia; Bonaire; *Canada; Colombia; Costa Rica; Curaçao; Cyprus; Czech Republic; Dominican Republic; Dubai; France; Greece; Germany; Guatemala; Guyana; Honduras; India; Ireland; Israel; Italy; Jamaica; Japan; Luxembourg; Malaysia; Mexico; Monaco; Mongolia; Nicaragua; Northern Cyprus; Panama; Paraguay; Peru; Philippines; Poland; Portugal; Puerto Rico; Romania; Saint Martin; São Paul; Saudi Arabia; Scotland; Serbia; Sint Maarten; Slovenia; Southern Africa; Spain; Suriname; Thailand; Turkey; Turks and Caicos; United Kingdom; *United States; Uruguay; &amp; Vietnam.</a:t>
            </a:r>
          </a:p>
        </p:txBody>
      </p:sp>
      <p:pic>
        <p:nvPicPr>
          <p:cNvPr id="18" name="Asset 1.jpg">
            <a:extLst>
              <a:ext uri="{FF2B5EF4-FFF2-40B4-BE49-F238E27FC236}">
                <a16:creationId xmlns:a16="http://schemas.microsoft.com/office/drawing/2014/main" id="{B3D68E7E-3B41-3677-601A-B3FAF3C314F3}"/>
              </a:ext>
            </a:extLst>
          </p:cNvPr>
          <p:cNvPicPr>
            <a:picLocks noChangeAspect="1"/>
          </p:cNvPicPr>
          <p:nvPr/>
        </p:nvPicPr>
        <p:blipFill rotWithShape="1">
          <a:blip r:embed="rId4">
            <a:duotone>
              <a:prstClr val="black"/>
              <a:schemeClr val="tx2">
                <a:tint val="45000"/>
                <a:satMod val="400000"/>
              </a:schemeClr>
            </a:duotone>
            <a:extLst>
              <a:ext uri="{BEBA8EAE-BF5A-486C-A8C5-ECC9F3942E4B}">
                <a14:imgProps xmlns:a14="http://schemas.microsoft.com/office/drawing/2010/main">
                  <a14:imgLayer r:embed="rId5">
                    <a14:imgEffect>
                      <a14:saturation sat="33000"/>
                    </a14:imgEffect>
                    <a14:imgEffect>
                      <a14:brightnessContrast bright="40000" contrast="40000"/>
                    </a14:imgEffect>
                  </a14:imgLayer>
                </a14:imgProps>
              </a:ext>
              <a:ext uri="{28A0092B-C50C-407E-A947-70E740481C1C}">
                <a14:useLocalDpi xmlns:a14="http://schemas.microsoft.com/office/drawing/2010/main" val="0"/>
              </a:ext>
            </a:extLst>
          </a:blip>
          <a:srcRect l="-7470" t="40" r="-7209" b="301"/>
          <a:stretch/>
        </p:blipFill>
        <p:spPr>
          <a:xfrm>
            <a:off x="0" y="-27531"/>
            <a:ext cx="33337499" cy="16061449"/>
          </a:xfrm>
          <a:prstGeom prst="rect">
            <a:avLst/>
          </a:prstGeom>
          <a:ln w="12700">
            <a:miter lim="400000"/>
          </a:ln>
        </p:spPr>
      </p:pic>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58595B"/>
        </a:solidFill>
        <a:effectLst/>
      </p:bgPr>
    </p:bg>
    <p:spTree>
      <p:nvGrpSpPr>
        <p:cNvPr id="1" name=""/>
        <p:cNvGrpSpPr/>
        <p:nvPr/>
      </p:nvGrpSpPr>
      <p:grpSpPr>
        <a:xfrm>
          <a:off x="0" y="0"/>
          <a:ext cx="0" cy="0"/>
          <a:chOff x="0" y="0"/>
          <a:chExt cx="0" cy="0"/>
        </a:xfrm>
      </p:grpSpPr>
      <p:pic>
        <p:nvPicPr>
          <p:cNvPr id="147" name="Asset 1.png" descr="Asset 1.png"/>
          <p:cNvPicPr>
            <a:picLocks noChangeAspect="1"/>
          </p:cNvPicPr>
          <p:nvPr/>
        </p:nvPicPr>
        <p:blipFill>
          <a:blip r:embed="rId2"/>
          <a:stretch>
            <a:fillRect/>
          </a:stretch>
        </p:blipFill>
        <p:spPr>
          <a:xfrm>
            <a:off x="1855675" y="10501906"/>
            <a:ext cx="14502741" cy="9595154"/>
          </a:xfrm>
          <a:prstGeom prst="rect">
            <a:avLst/>
          </a:prstGeom>
          <a:ln w="12700">
            <a:miter lim="400000"/>
          </a:ln>
        </p:spPr>
      </p:pic>
      <p:sp>
        <p:nvSpPr>
          <p:cNvPr id="150" name="CHRISTINA SMITH…"/>
          <p:cNvSpPr txBox="1"/>
          <p:nvPr/>
        </p:nvSpPr>
        <p:spPr>
          <a:xfrm>
            <a:off x="17144051" y="29102989"/>
            <a:ext cx="13900765" cy="46550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9453" tIns="69453" rIns="69453" bIns="69453">
            <a:spAutoFit/>
          </a:bodyPr>
          <a:lstStyle/>
          <a:p>
            <a:pPr>
              <a:lnSpc>
                <a:spcPct val="140000"/>
              </a:lnSpc>
              <a:defRPr sz="7200">
                <a:solidFill>
                  <a:srgbClr val="FFFFFF"/>
                </a:solidFill>
                <a:latin typeface="+mn-lt"/>
                <a:ea typeface="+mn-ea"/>
                <a:cs typeface="+mn-cs"/>
                <a:sym typeface="GothamBold"/>
              </a:defRPr>
            </a:pPr>
            <a:r>
              <a:rPr dirty="0"/>
              <a:t>CHRISTINA SMITH</a:t>
            </a:r>
          </a:p>
          <a:p>
            <a:pPr>
              <a:lnSpc>
                <a:spcPct val="110000"/>
              </a:lnSpc>
              <a:defRPr sz="5000">
                <a:solidFill>
                  <a:srgbClr val="FFFFFF"/>
                </a:solidFill>
                <a:latin typeface="ITC Avant Garde Gothic Std"/>
                <a:ea typeface="ITC Avant Garde Gothic Std"/>
                <a:cs typeface="ITC Avant Garde Gothic Std"/>
                <a:sym typeface="ITC Avant Garde Gothic Std"/>
              </a:defRPr>
            </a:pPr>
            <a:r>
              <a:rPr dirty="0"/>
              <a:t>REALTOR®  DRE# 01234567 </a:t>
            </a:r>
          </a:p>
          <a:p>
            <a:pPr>
              <a:lnSpc>
                <a:spcPct val="110000"/>
              </a:lnSpc>
              <a:defRPr sz="5000">
                <a:solidFill>
                  <a:srgbClr val="FFFFFF"/>
                </a:solidFill>
                <a:latin typeface="ITC Avant Garde Gothic Std"/>
                <a:ea typeface="ITC Avant Garde Gothic Std"/>
                <a:cs typeface="ITC Avant Garde Gothic Std"/>
                <a:sym typeface="ITC Avant Garde Gothic Std"/>
              </a:defRPr>
            </a:pPr>
            <a:r>
              <a:rPr dirty="0"/>
              <a:t>000.123.4567 </a:t>
            </a:r>
          </a:p>
          <a:p>
            <a:pPr>
              <a:lnSpc>
                <a:spcPct val="110000"/>
              </a:lnSpc>
              <a:defRPr sz="5000">
                <a:solidFill>
                  <a:srgbClr val="FFFFFF"/>
                </a:solidFill>
                <a:latin typeface="ITC Avant Garde Gothic Std"/>
                <a:ea typeface="ITC Avant Garde Gothic Std"/>
                <a:cs typeface="ITC Avant Garde Gothic Std"/>
                <a:sym typeface="ITC Avant Garde Gothic Std"/>
              </a:defRPr>
            </a:pPr>
            <a:r>
              <a:rPr dirty="0"/>
              <a:t>ChristinaSmith@SmithRE.com www.SmithRE.com</a:t>
            </a:r>
          </a:p>
        </p:txBody>
      </p:sp>
      <p:pic>
        <p:nvPicPr>
          <p:cNvPr id="151" name="Image" descr="Image"/>
          <p:cNvPicPr>
            <a:picLocks noChangeAspect="1"/>
          </p:cNvPicPr>
          <p:nvPr/>
        </p:nvPicPr>
        <p:blipFill>
          <a:blip r:embed="rId3"/>
          <a:stretch>
            <a:fillRect/>
          </a:stretch>
        </p:blipFill>
        <p:spPr>
          <a:xfrm>
            <a:off x="17144051" y="35427040"/>
            <a:ext cx="9285077" cy="4196719"/>
          </a:xfrm>
          <a:prstGeom prst="rect">
            <a:avLst/>
          </a:prstGeom>
          <a:ln w="12700">
            <a:miter lim="400000"/>
          </a:ln>
        </p:spPr>
      </p:pic>
      <p:sp>
        <p:nvSpPr>
          <p:cNvPr id="152" name="Each Office is Independently Owned and Operated"/>
          <p:cNvSpPr txBox="1"/>
          <p:nvPr/>
        </p:nvSpPr>
        <p:spPr>
          <a:xfrm>
            <a:off x="17144051" y="39791927"/>
            <a:ext cx="12689371"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chor="ctr">
            <a:spAutoFit/>
          </a:bodyPr>
          <a:lstStyle>
            <a:lvl1pPr>
              <a:defRPr sz="3400">
                <a:solidFill>
                  <a:srgbClr val="FFFFFF"/>
                </a:solidFill>
              </a:defRPr>
            </a:lvl1pPr>
          </a:lstStyle>
          <a:p>
            <a:r>
              <a:rPr lang="en-US" dirty="0" err="1"/>
              <a:t>Cada</a:t>
            </a:r>
            <a:r>
              <a:rPr lang="en-US" dirty="0"/>
              <a:t> </a:t>
            </a:r>
            <a:r>
              <a:rPr lang="en-US" dirty="0" err="1"/>
              <a:t>oficina</a:t>
            </a:r>
            <a:r>
              <a:rPr lang="en-US" dirty="0"/>
              <a:t> es de </a:t>
            </a:r>
            <a:r>
              <a:rPr lang="en-US" dirty="0" err="1"/>
              <a:t>propiedad</a:t>
            </a:r>
            <a:r>
              <a:rPr lang="en-US" dirty="0"/>
              <a:t> y </a:t>
            </a:r>
            <a:r>
              <a:rPr lang="en-US" dirty="0" err="1"/>
              <a:t>operación</a:t>
            </a:r>
            <a:r>
              <a:rPr lang="en-US" dirty="0"/>
              <a:t> </a:t>
            </a:r>
            <a:r>
              <a:rPr lang="en-US" dirty="0" err="1"/>
              <a:t>independientes</a:t>
            </a:r>
            <a:endParaRPr lang="en-US" dirty="0"/>
          </a:p>
        </p:txBody>
      </p:sp>
      <p:pic>
        <p:nvPicPr>
          <p:cNvPr id="153" name="Asset 1.png" descr="Asset 1.png"/>
          <p:cNvPicPr>
            <a:picLocks noChangeAspect="1"/>
          </p:cNvPicPr>
          <p:nvPr/>
        </p:nvPicPr>
        <p:blipFill>
          <a:blip r:embed="rId4"/>
          <a:stretch>
            <a:fillRect/>
          </a:stretch>
        </p:blipFill>
        <p:spPr>
          <a:xfrm>
            <a:off x="1981200" y="23431500"/>
            <a:ext cx="13309600" cy="19431000"/>
          </a:xfrm>
          <a:prstGeom prst="rect">
            <a:avLst/>
          </a:prstGeom>
          <a:ln w="12700">
            <a:miter lim="400000"/>
          </a:ln>
        </p:spPr>
      </p:pic>
      <p:sp>
        <p:nvSpPr>
          <p:cNvPr id="11" name="THANK YOU">
            <a:extLst>
              <a:ext uri="{FF2B5EF4-FFF2-40B4-BE49-F238E27FC236}">
                <a16:creationId xmlns:a16="http://schemas.microsoft.com/office/drawing/2014/main" id="{A6CC8A06-B5EE-7446-ADE2-88E90C9E90F7}"/>
              </a:ext>
            </a:extLst>
          </p:cNvPr>
          <p:cNvSpPr txBox="1"/>
          <p:nvPr/>
        </p:nvSpPr>
        <p:spPr>
          <a:xfrm>
            <a:off x="17069340" y="13011943"/>
            <a:ext cx="14331538" cy="26027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9453" tIns="69453" rIns="69453" bIns="69453" anchor="b">
            <a:spAutoFit/>
          </a:bodyPr>
          <a:lstStyle/>
          <a:p>
            <a:pPr defTabSz="457200">
              <a:lnSpc>
                <a:spcPct val="90000"/>
              </a:lnSpc>
              <a:defRPr sz="17600">
                <a:solidFill>
                  <a:srgbClr val="D81F27"/>
                </a:solidFill>
                <a:latin typeface="+mn-lt"/>
                <a:ea typeface="+mn-ea"/>
                <a:cs typeface="+mn-cs"/>
                <a:sym typeface="GothamBold"/>
              </a:defRPr>
            </a:pPr>
            <a:r>
              <a:rPr lang="en-US" dirty="0"/>
              <a:t>GRACIAS</a:t>
            </a:r>
            <a:endParaRPr dirty="0">
              <a:solidFill>
                <a:srgbClr val="FFFFFF"/>
              </a:solidFill>
            </a:endParaRPr>
          </a:p>
        </p:txBody>
      </p:sp>
      <p:sp>
        <p:nvSpPr>
          <p:cNvPr id="12" name="for the privilege and opportunity to work with you.  As always, feel free to call if you have any questions. Looking forward to assisting you with selling your home.">
            <a:extLst>
              <a:ext uri="{FF2B5EF4-FFF2-40B4-BE49-F238E27FC236}">
                <a16:creationId xmlns:a16="http://schemas.microsoft.com/office/drawing/2014/main" id="{7C5A36FE-6036-B04D-8D7D-AB36BC1CA440}"/>
              </a:ext>
            </a:extLst>
          </p:cNvPr>
          <p:cNvSpPr txBox="1"/>
          <p:nvPr/>
        </p:nvSpPr>
        <p:spPr>
          <a:xfrm>
            <a:off x="17069340" y="15942113"/>
            <a:ext cx="14331538" cy="565016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9453" tIns="69453" rIns="69453" bIns="69453">
            <a:spAutoFit/>
          </a:bodyPr>
          <a:lstStyle>
            <a:lvl1pPr>
              <a:lnSpc>
                <a:spcPct val="130000"/>
              </a:lnSpc>
              <a:defRPr sz="5600">
                <a:solidFill>
                  <a:srgbClr val="FFFFFF"/>
                </a:solidFill>
                <a:latin typeface="ITC Avant Garde Gothic Std"/>
                <a:ea typeface="ITC Avant Garde Gothic Std"/>
                <a:cs typeface="ITC Avant Garde Gothic Std"/>
                <a:sym typeface="ITC Avant Garde Gothic Std"/>
              </a:defRPr>
            </a:lvl1pPr>
          </a:lstStyle>
          <a:p>
            <a:r>
              <a:rPr lang="en-US" dirty="0"/>
              <a:t>por el privilegio y la </a:t>
            </a:r>
            <a:r>
              <a:rPr lang="en-US" dirty="0" err="1"/>
              <a:t>oportunidad</a:t>
            </a:r>
            <a:r>
              <a:rPr lang="en-US" dirty="0"/>
              <a:t> de </a:t>
            </a:r>
            <a:r>
              <a:rPr lang="en-US" dirty="0" err="1"/>
              <a:t>trabajar</a:t>
            </a:r>
            <a:r>
              <a:rPr lang="en-US" dirty="0"/>
              <a:t> con </a:t>
            </a:r>
            <a:r>
              <a:rPr lang="en-US" dirty="0" err="1"/>
              <a:t>usted</a:t>
            </a:r>
            <a:r>
              <a:rPr lang="en-US" dirty="0"/>
              <a:t>. Como </a:t>
            </a:r>
            <a:r>
              <a:rPr lang="en-US" dirty="0" err="1"/>
              <a:t>siempre</a:t>
            </a:r>
            <a:r>
              <a:rPr lang="en-US" dirty="0"/>
              <a:t>, no dude </a:t>
            </a:r>
            <a:r>
              <a:rPr lang="en-US" dirty="0" err="1"/>
              <a:t>en</a:t>
            </a:r>
            <a:r>
              <a:rPr lang="en-US" dirty="0"/>
              <a:t> </a:t>
            </a:r>
            <a:r>
              <a:rPr lang="en-US" dirty="0" err="1"/>
              <a:t>llamar</a:t>
            </a:r>
            <a:r>
              <a:rPr lang="en-US" dirty="0"/>
              <a:t> </a:t>
            </a:r>
            <a:r>
              <a:rPr lang="en-US" dirty="0" err="1"/>
              <a:t>si</a:t>
            </a:r>
            <a:r>
              <a:rPr lang="en-US" dirty="0"/>
              <a:t> </a:t>
            </a:r>
            <a:r>
              <a:rPr lang="en-US" dirty="0" err="1"/>
              <a:t>tiene</a:t>
            </a:r>
            <a:r>
              <a:rPr lang="en-US" dirty="0"/>
              <a:t> </a:t>
            </a:r>
            <a:r>
              <a:rPr lang="en-US" dirty="0" err="1"/>
              <a:t>alguna</a:t>
            </a:r>
            <a:r>
              <a:rPr lang="en-US" dirty="0"/>
              <a:t> </a:t>
            </a:r>
            <a:r>
              <a:rPr lang="en-US" dirty="0" err="1"/>
              <a:t>pregunta</a:t>
            </a:r>
            <a:r>
              <a:rPr lang="en-US" dirty="0"/>
              <a:t>. </a:t>
            </a:r>
            <a:r>
              <a:rPr lang="en-US" dirty="0" err="1"/>
              <a:t>Esperamos</a:t>
            </a:r>
            <a:r>
              <a:rPr lang="en-US" dirty="0"/>
              <a:t> </a:t>
            </a:r>
            <a:r>
              <a:rPr lang="en-US" dirty="0" err="1"/>
              <a:t>poder</a:t>
            </a:r>
            <a:r>
              <a:rPr lang="en-US" dirty="0"/>
              <a:t> </a:t>
            </a:r>
            <a:r>
              <a:rPr lang="en-US" dirty="0" err="1"/>
              <a:t>ayudarlo</a:t>
            </a:r>
            <a:r>
              <a:rPr lang="en-US" dirty="0"/>
              <a:t> a vender </a:t>
            </a:r>
            <a:r>
              <a:rPr lang="en-US" dirty="0" err="1"/>
              <a:t>su</a:t>
            </a:r>
            <a:r>
              <a:rPr lang="en-US" dirty="0"/>
              <a:t> casa.</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Image"/>
          <p:cNvPicPr>
            <a:picLocks noChangeAspect="1"/>
          </p:cNvPicPr>
          <p:nvPr/>
        </p:nvPicPr>
        <p:blipFill>
          <a:blip r:embed="rId2">
            <a:extLst>
              <a:ext uri="{28A0092B-C50C-407E-A947-70E740481C1C}">
                <a14:useLocalDpi xmlns:a14="http://schemas.microsoft.com/office/drawing/2010/main" val="0"/>
              </a:ext>
            </a:extLst>
          </a:blip>
          <a:srcRect/>
          <a:stretch/>
        </p:blipFill>
        <p:spPr>
          <a:xfrm>
            <a:off x="2417645" y="24101425"/>
            <a:ext cx="13556754" cy="9037836"/>
          </a:xfrm>
          <a:prstGeom prst="rect">
            <a:avLst/>
          </a:prstGeom>
          <a:ln w="12700">
            <a:miter lim="400000"/>
          </a:ln>
        </p:spPr>
      </p:pic>
      <p:sp>
        <p:nvSpPr>
          <p:cNvPr id="28" name="PREPARED FOR…"/>
          <p:cNvSpPr txBox="1"/>
          <p:nvPr/>
        </p:nvSpPr>
        <p:spPr>
          <a:xfrm>
            <a:off x="18230248" y="25621723"/>
            <a:ext cx="11476699" cy="21346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9453" tIns="69453" rIns="69453" bIns="69453" anchor="ctr">
            <a:spAutoFit/>
          </a:bodyPr>
          <a:lstStyle/>
          <a:p>
            <a:pPr defTabSz="457200">
              <a:lnSpc>
                <a:spcPct val="90000"/>
              </a:lnSpc>
              <a:defRPr sz="7200">
                <a:solidFill>
                  <a:srgbClr val="000000"/>
                </a:solidFill>
                <a:latin typeface="+mn-lt"/>
                <a:ea typeface="+mn-ea"/>
                <a:cs typeface="+mn-cs"/>
                <a:sym typeface="GothamBold"/>
              </a:defRPr>
            </a:pPr>
            <a:r>
              <a:rPr lang="en-US" dirty="0"/>
              <a:t>PREPARADO PARA</a:t>
            </a:r>
          </a:p>
          <a:p>
            <a:pPr defTabSz="457200">
              <a:lnSpc>
                <a:spcPct val="90000"/>
              </a:lnSpc>
              <a:defRPr sz="7200">
                <a:solidFill>
                  <a:srgbClr val="000000"/>
                </a:solidFill>
                <a:latin typeface="+mn-lt"/>
                <a:ea typeface="+mn-ea"/>
                <a:cs typeface="+mn-cs"/>
                <a:sym typeface="GothamBold"/>
              </a:defRPr>
            </a:pPr>
            <a:r>
              <a:rPr lang="en-US" dirty="0"/>
              <a:t>EL USO EXCLUSIVO DE:</a:t>
            </a:r>
            <a:endParaRPr dirty="0"/>
          </a:p>
        </p:txBody>
      </p:sp>
      <p:sp>
        <p:nvSpPr>
          <p:cNvPr id="29" name="CLIENT’S NAME"/>
          <p:cNvSpPr txBox="1"/>
          <p:nvPr/>
        </p:nvSpPr>
        <p:spPr>
          <a:xfrm>
            <a:off x="18230248" y="28814459"/>
            <a:ext cx="11005416" cy="113745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9453" tIns="69453" rIns="69453" bIns="69453" anchor="b">
            <a:spAutoFit/>
          </a:bodyPr>
          <a:lstStyle>
            <a:lvl1pPr defTabSz="457200">
              <a:lnSpc>
                <a:spcPct val="90000"/>
              </a:lnSpc>
              <a:defRPr sz="7200">
                <a:solidFill>
                  <a:srgbClr val="D81F27"/>
                </a:solidFill>
                <a:latin typeface="+mn-lt"/>
                <a:ea typeface="+mn-ea"/>
                <a:cs typeface="+mn-cs"/>
                <a:sym typeface="GothamBold"/>
              </a:defRPr>
            </a:lvl1pPr>
          </a:lstStyle>
          <a:p>
            <a:r>
              <a:rPr lang="en-US" dirty="0"/>
              <a:t>NOMBRE DEL CLIENTE</a:t>
            </a:r>
            <a:endParaRPr dirty="0"/>
          </a:p>
        </p:txBody>
      </p:sp>
      <p:sp>
        <p:nvSpPr>
          <p:cNvPr id="30" name="12345 MAIN STREET…"/>
          <p:cNvSpPr txBox="1"/>
          <p:nvPr/>
        </p:nvSpPr>
        <p:spPr>
          <a:xfrm>
            <a:off x="18230248" y="29963689"/>
            <a:ext cx="11752600" cy="2725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9453" tIns="69453" rIns="69453" bIns="69453" anchor="t">
            <a:spAutoFit/>
          </a:bodyPr>
          <a:lstStyle/>
          <a:p>
            <a:pPr defTabSz="457200">
              <a:defRPr sz="5600">
                <a:latin typeface="ITC Avant Garde Gothic Std"/>
                <a:ea typeface="ITC Avant Garde Gothic Std"/>
                <a:cs typeface="ITC Avant Garde Gothic Std"/>
                <a:sym typeface="ITC Avant Garde Gothic Std"/>
              </a:defRPr>
            </a:pPr>
            <a:r>
              <a:rPr lang="en-US" dirty="0"/>
              <a:t>12345 CALLE PRINCIPAL</a:t>
            </a:r>
          </a:p>
          <a:p>
            <a:pPr defTabSz="457200">
              <a:defRPr sz="5600">
                <a:latin typeface="ITC Avant Garde Gothic Std"/>
                <a:ea typeface="ITC Avant Garde Gothic Std"/>
                <a:cs typeface="ITC Avant Garde Gothic Std"/>
                <a:sym typeface="ITC Avant Garde Gothic Std"/>
              </a:defRPr>
            </a:pPr>
            <a:r>
              <a:rPr lang="en-US" dirty="0"/>
              <a:t>CUALQUIER CIUDAD, </a:t>
            </a:r>
          </a:p>
          <a:p>
            <a:pPr defTabSz="457200">
              <a:defRPr sz="5600">
                <a:latin typeface="ITC Avant Garde Gothic Std"/>
                <a:ea typeface="ITC Avant Garde Gothic Std"/>
                <a:cs typeface="ITC Avant Garde Gothic Std"/>
                <a:sym typeface="ITC Avant Garde Gothic Std"/>
              </a:defRPr>
            </a:pPr>
            <a:r>
              <a:rPr lang="en-US" dirty="0"/>
              <a:t>CUALQUIER ESTADO 00000</a:t>
            </a:r>
          </a:p>
        </p:txBody>
      </p:sp>
      <p:pic>
        <p:nvPicPr>
          <p:cNvPr id="31" name="KW.png" descr="KW.png"/>
          <p:cNvPicPr>
            <a:picLocks noChangeAspect="1"/>
          </p:cNvPicPr>
          <p:nvPr/>
        </p:nvPicPr>
        <p:blipFill>
          <a:blip r:embed="rId3"/>
          <a:stretch>
            <a:fillRect/>
          </a:stretch>
        </p:blipFill>
        <p:spPr>
          <a:xfrm>
            <a:off x="1890390" y="37171377"/>
            <a:ext cx="6430597" cy="2908714"/>
          </a:xfrm>
          <a:prstGeom prst="rect">
            <a:avLst/>
          </a:prstGeom>
          <a:ln w="12700">
            <a:miter lim="400000"/>
          </a:ln>
        </p:spPr>
      </p:pic>
      <p:sp>
        <p:nvSpPr>
          <p:cNvPr id="32" name="Each Office is Independently Owned and Operated. The information provided herein has been gathered from sources which are proprietary to Keller Williams Realty. As such, we understand this report to be for the private and confidential use of…"/>
          <p:cNvSpPr txBox="1"/>
          <p:nvPr/>
        </p:nvSpPr>
        <p:spPr>
          <a:xfrm>
            <a:off x="1890390" y="40304786"/>
            <a:ext cx="30516167" cy="7694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nchor="ctr">
            <a:spAutoFit/>
          </a:bodyPr>
          <a:lstStyle/>
          <a:p>
            <a:pPr defTabSz="457200">
              <a:defRPr sz="2500">
                <a:solidFill>
                  <a:srgbClr val="808285"/>
                </a:solidFill>
              </a:defRPr>
            </a:pPr>
            <a:r>
              <a:rPr lang="en-US" dirty="0" err="1">
                <a:latin typeface="ITC Avant Garde Std Cn" panose="020B0606020202020204" pitchFamily="34" charset="0"/>
              </a:rPr>
              <a:t>Cada</a:t>
            </a:r>
            <a:r>
              <a:rPr lang="en-US" dirty="0">
                <a:latin typeface="ITC Avant Garde Std Cn" panose="020B0606020202020204" pitchFamily="34" charset="0"/>
              </a:rPr>
              <a:t> </a:t>
            </a:r>
            <a:r>
              <a:rPr lang="en-US" dirty="0" err="1">
                <a:latin typeface="ITC Avant Garde Std Cn" panose="020B0606020202020204" pitchFamily="34" charset="0"/>
              </a:rPr>
              <a:t>oficina</a:t>
            </a:r>
            <a:r>
              <a:rPr lang="en-US" dirty="0">
                <a:latin typeface="ITC Avant Garde Std Cn" panose="020B0606020202020204" pitchFamily="34" charset="0"/>
              </a:rPr>
              <a:t> es de </a:t>
            </a:r>
            <a:r>
              <a:rPr lang="en-US" dirty="0" err="1">
                <a:latin typeface="ITC Avant Garde Std Cn" panose="020B0606020202020204" pitchFamily="34" charset="0"/>
              </a:rPr>
              <a:t>propiedad</a:t>
            </a:r>
            <a:r>
              <a:rPr lang="en-US" dirty="0">
                <a:latin typeface="ITC Avant Garde Std Cn" panose="020B0606020202020204" pitchFamily="34" charset="0"/>
              </a:rPr>
              <a:t> y </a:t>
            </a:r>
            <a:r>
              <a:rPr lang="en-US" dirty="0" err="1">
                <a:latin typeface="ITC Avant Garde Std Cn" panose="020B0606020202020204" pitchFamily="34" charset="0"/>
              </a:rPr>
              <a:t>operación</a:t>
            </a:r>
            <a:r>
              <a:rPr lang="en-US" dirty="0">
                <a:latin typeface="ITC Avant Garde Std Cn" panose="020B0606020202020204" pitchFamily="34" charset="0"/>
              </a:rPr>
              <a:t> </a:t>
            </a:r>
            <a:r>
              <a:rPr lang="en-US" dirty="0" err="1">
                <a:latin typeface="ITC Avant Garde Std Cn" panose="020B0606020202020204" pitchFamily="34" charset="0"/>
              </a:rPr>
              <a:t>independientes</a:t>
            </a:r>
            <a:r>
              <a:rPr lang="en-US" dirty="0">
                <a:latin typeface="ITC Avant Garde Std Cn" panose="020B0606020202020204" pitchFamily="34" charset="0"/>
              </a:rPr>
              <a:t>. La </a:t>
            </a:r>
            <a:r>
              <a:rPr lang="en-US" dirty="0" err="1">
                <a:latin typeface="ITC Avant Garde Std Cn" panose="020B0606020202020204" pitchFamily="34" charset="0"/>
              </a:rPr>
              <a:t>información</a:t>
            </a:r>
            <a:r>
              <a:rPr lang="en-US" dirty="0">
                <a:latin typeface="ITC Avant Garde Std Cn" panose="020B0606020202020204" pitchFamily="34" charset="0"/>
              </a:rPr>
              <a:t> </a:t>
            </a:r>
            <a:r>
              <a:rPr lang="en-US" dirty="0" err="1">
                <a:latin typeface="ITC Avant Garde Std Cn" panose="020B0606020202020204" pitchFamily="34" charset="0"/>
              </a:rPr>
              <a:t>proporcionada</a:t>
            </a:r>
            <a:r>
              <a:rPr lang="en-US" dirty="0">
                <a:latin typeface="ITC Avant Garde Std Cn" panose="020B0606020202020204" pitchFamily="34" charset="0"/>
              </a:rPr>
              <a:t> </a:t>
            </a:r>
            <a:r>
              <a:rPr lang="en-US" dirty="0" err="1">
                <a:latin typeface="ITC Avant Garde Std Cn" panose="020B0606020202020204" pitchFamily="34" charset="0"/>
              </a:rPr>
              <a:t>en</a:t>
            </a:r>
            <a:r>
              <a:rPr lang="en-US" dirty="0">
                <a:latin typeface="ITC Avant Garde Std Cn" panose="020B0606020202020204" pitchFamily="34" charset="0"/>
              </a:rPr>
              <a:t> </a:t>
            </a:r>
            <a:r>
              <a:rPr lang="en-US" dirty="0" err="1">
                <a:latin typeface="ITC Avant Garde Std Cn" panose="020B0606020202020204" pitchFamily="34" charset="0"/>
              </a:rPr>
              <a:t>este</a:t>
            </a:r>
            <a:r>
              <a:rPr lang="en-US" dirty="0">
                <a:latin typeface="ITC Avant Garde Std Cn" panose="020B0606020202020204" pitchFamily="34" charset="0"/>
              </a:rPr>
              <a:t> </a:t>
            </a:r>
            <a:r>
              <a:rPr lang="en-US" dirty="0" err="1">
                <a:latin typeface="ITC Avant Garde Std Cn" panose="020B0606020202020204" pitchFamily="34" charset="0"/>
              </a:rPr>
              <a:t>documento</a:t>
            </a:r>
            <a:r>
              <a:rPr lang="en-US" dirty="0">
                <a:latin typeface="ITC Avant Garde Std Cn" panose="020B0606020202020204" pitchFamily="34" charset="0"/>
              </a:rPr>
              <a:t> se ha </a:t>
            </a:r>
            <a:r>
              <a:rPr lang="en-US" dirty="0" err="1">
                <a:latin typeface="ITC Avant Garde Std Cn" panose="020B0606020202020204" pitchFamily="34" charset="0"/>
              </a:rPr>
              <a:t>recopilado</a:t>
            </a:r>
            <a:r>
              <a:rPr lang="en-US" dirty="0">
                <a:latin typeface="ITC Avant Garde Std Cn" panose="020B0606020202020204" pitchFamily="34" charset="0"/>
              </a:rPr>
              <a:t> de </a:t>
            </a:r>
            <a:r>
              <a:rPr lang="en-US" dirty="0" err="1">
                <a:latin typeface="ITC Avant Garde Std Cn" panose="020B0606020202020204" pitchFamily="34" charset="0"/>
              </a:rPr>
              <a:t>fuentes</a:t>
            </a:r>
            <a:r>
              <a:rPr lang="en-US" dirty="0">
                <a:latin typeface="ITC Avant Garde Std Cn" panose="020B0606020202020204" pitchFamily="34" charset="0"/>
              </a:rPr>
              <a:t> que son </a:t>
            </a:r>
            <a:r>
              <a:rPr lang="en-US" dirty="0" err="1">
                <a:latin typeface="ITC Avant Garde Std Cn" panose="020B0606020202020204" pitchFamily="34" charset="0"/>
              </a:rPr>
              <a:t>propiedad</a:t>
            </a:r>
            <a:r>
              <a:rPr lang="en-US" dirty="0">
                <a:latin typeface="ITC Avant Garde Std Cn" panose="020B0606020202020204" pitchFamily="34" charset="0"/>
              </a:rPr>
              <a:t> de Keller Williams Realty. Como </a:t>
            </a:r>
            <a:r>
              <a:rPr lang="en-US" dirty="0" err="1">
                <a:latin typeface="ITC Avant Garde Std Cn" panose="020B0606020202020204" pitchFamily="34" charset="0"/>
              </a:rPr>
              <a:t>tal</a:t>
            </a:r>
            <a:r>
              <a:rPr lang="en-US" dirty="0">
                <a:latin typeface="ITC Avant Garde Std Cn" panose="020B0606020202020204" pitchFamily="34" charset="0"/>
              </a:rPr>
              <a:t>, </a:t>
            </a:r>
            <a:r>
              <a:rPr lang="en-US" dirty="0" err="1">
                <a:latin typeface="ITC Avant Garde Std Cn" panose="020B0606020202020204" pitchFamily="34" charset="0"/>
              </a:rPr>
              <a:t>entendemos</a:t>
            </a:r>
            <a:r>
              <a:rPr lang="en-US" dirty="0">
                <a:latin typeface="ITC Avant Garde Std Cn" panose="020B0606020202020204" pitchFamily="34" charset="0"/>
              </a:rPr>
              <a:t> que </a:t>
            </a:r>
            <a:r>
              <a:rPr lang="en-US" dirty="0" err="1">
                <a:latin typeface="ITC Avant Garde Std Cn" panose="020B0606020202020204" pitchFamily="34" charset="0"/>
              </a:rPr>
              <a:t>este</a:t>
            </a:r>
            <a:r>
              <a:rPr lang="en-US" dirty="0">
                <a:latin typeface="ITC Avant Garde Std Cn" panose="020B0606020202020204" pitchFamily="34" charset="0"/>
              </a:rPr>
              <a:t> </a:t>
            </a:r>
            <a:r>
              <a:rPr lang="en-US" dirty="0" err="1">
                <a:latin typeface="ITC Avant Garde Std Cn" panose="020B0606020202020204" pitchFamily="34" charset="0"/>
              </a:rPr>
              <a:t>informe</a:t>
            </a:r>
            <a:r>
              <a:rPr lang="en-US" dirty="0">
                <a:latin typeface="ITC Avant Garde Std Cn" panose="020B0606020202020204" pitchFamily="34" charset="0"/>
              </a:rPr>
              <a:t> es para </a:t>
            </a:r>
            <a:r>
              <a:rPr lang="en-US" dirty="0" err="1">
                <a:latin typeface="ITC Avant Garde Std Cn" panose="020B0606020202020204" pitchFamily="34" charset="0"/>
              </a:rPr>
              <a:t>uso</a:t>
            </a:r>
            <a:r>
              <a:rPr lang="en-US" dirty="0">
                <a:latin typeface="ITC Avant Garde Std Cn" panose="020B0606020202020204" pitchFamily="34" charset="0"/>
              </a:rPr>
              <a:t> privado y </a:t>
            </a:r>
            <a:r>
              <a:rPr lang="en-US" dirty="0" err="1">
                <a:latin typeface="ITC Avant Garde Std Cn" panose="020B0606020202020204" pitchFamily="34" charset="0"/>
              </a:rPr>
              <a:t>confidencial</a:t>
            </a:r>
            <a:r>
              <a:rPr lang="en-US" dirty="0">
                <a:latin typeface="ITC Avant Garde Std Cn" panose="020B0606020202020204" pitchFamily="34" charset="0"/>
              </a:rPr>
              <a:t> de Keller Williams Realty, sus </a:t>
            </a:r>
            <a:r>
              <a:rPr lang="en-US" dirty="0" err="1">
                <a:latin typeface="ITC Avant Garde Std Cn" panose="020B0606020202020204" pitchFamily="34" charset="0"/>
              </a:rPr>
              <a:t>representantes</a:t>
            </a:r>
            <a:r>
              <a:rPr lang="en-US" dirty="0">
                <a:latin typeface="ITC Avant Garde Std Cn" panose="020B0606020202020204" pitchFamily="34" charset="0"/>
              </a:rPr>
              <a:t> y </a:t>
            </a:r>
            <a:r>
              <a:rPr lang="en-US" dirty="0" err="1">
                <a:latin typeface="ITC Avant Garde Std Cn" panose="020B0606020202020204" pitchFamily="34" charset="0"/>
              </a:rPr>
              <a:t>usted</a:t>
            </a:r>
            <a:r>
              <a:rPr lang="en-US" dirty="0">
                <a:latin typeface="ITC Avant Garde Std Cn" panose="020B0606020202020204" pitchFamily="34" charset="0"/>
              </a:rPr>
              <a:t>, el </a:t>
            </a:r>
            <a:r>
              <a:rPr lang="en-US" dirty="0" err="1">
                <a:latin typeface="ITC Avant Garde Std Cn" panose="020B0606020202020204" pitchFamily="34" charset="0"/>
              </a:rPr>
              <a:t>dueño</a:t>
            </a:r>
            <a:r>
              <a:rPr lang="en-US" dirty="0">
                <a:latin typeface="ITC Avant Garde Std Cn" panose="020B0606020202020204" pitchFamily="34" charset="0"/>
              </a:rPr>
              <a:t> de la </a:t>
            </a:r>
            <a:r>
              <a:rPr lang="en-US" dirty="0" err="1">
                <a:latin typeface="ITC Avant Garde Std Cn" panose="020B0606020202020204" pitchFamily="34" charset="0"/>
              </a:rPr>
              <a:t>propiedad</a:t>
            </a:r>
            <a:r>
              <a:rPr lang="en-US" dirty="0">
                <a:latin typeface="ITC Avant Garde Std Cn" panose="020B0606020202020204" pitchFamily="34" charset="0"/>
              </a:rPr>
              <a:t>. </a:t>
            </a:r>
            <a:r>
              <a:rPr lang="en-US" dirty="0" err="1">
                <a:latin typeface="ITC Avant Garde Std Cn" panose="020B0606020202020204" pitchFamily="34" charset="0"/>
              </a:rPr>
              <a:t>En</a:t>
            </a:r>
            <a:r>
              <a:rPr lang="en-US" dirty="0">
                <a:latin typeface="ITC Avant Garde Std Cn" panose="020B0606020202020204" pitchFamily="34" charset="0"/>
              </a:rPr>
              <a:t> </a:t>
            </a:r>
            <a:r>
              <a:rPr lang="en-US" dirty="0" err="1">
                <a:latin typeface="ITC Avant Garde Std Cn" panose="020B0606020202020204" pitchFamily="34" charset="0"/>
              </a:rPr>
              <a:t>consecuencia</a:t>
            </a:r>
            <a:r>
              <a:rPr lang="en-US" dirty="0">
                <a:latin typeface="ITC Avant Garde Std Cn" panose="020B0606020202020204" pitchFamily="34" charset="0"/>
              </a:rPr>
              <a:t>, </a:t>
            </a:r>
            <a:r>
              <a:rPr lang="en-US" dirty="0" err="1">
                <a:latin typeface="ITC Avant Garde Std Cn" panose="020B0606020202020204" pitchFamily="34" charset="0"/>
              </a:rPr>
              <a:t>este</a:t>
            </a:r>
            <a:r>
              <a:rPr lang="en-US" dirty="0">
                <a:latin typeface="ITC Avant Garde Std Cn" panose="020B0606020202020204" pitchFamily="34" charset="0"/>
              </a:rPr>
              <a:t> </a:t>
            </a:r>
            <a:r>
              <a:rPr lang="en-US" dirty="0" err="1">
                <a:latin typeface="ITC Avant Garde Std Cn" panose="020B0606020202020204" pitchFamily="34" charset="0"/>
              </a:rPr>
              <a:t>informe</a:t>
            </a:r>
            <a:r>
              <a:rPr lang="en-US" dirty="0">
                <a:latin typeface="ITC Avant Garde Std Cn" panose="020B0606020202020204" pitchFamily="34" charset="0"/>
              </a:rPr>
              <a:t> no debe </a:t>
            </a:r>
            <a:r>
              <a:rPr lang="en-US" dirty="0" err="1">
                <a:latin typeface="ITC Avant Garde Std Cn" panose="020B0606020202020204" pitchFamily="34" charset="0"/>
              </a:rPr>
              <a:t>copiarse</a:t>
            </a:r>
            <a:r>
              <a:rPr lang="en-US" dirty="0">
                <a:latin typeface="ITC Avant Garde Std Cn" panose="020B0606020202020204" pitchFamily="34" charset="0"/>
              </a:rPr>
              <a:t>, </a:t>
            </a:r>
            <a:r>
              <a:rPr lang="en-US" dirty="0" err="1">
                <a:latin typeface="ITC Avant Garde Std Cn" panose="020B0606020202020204" pitchFamily="34" charset="0"/>
              </a:rPr>
              <a:t>reproducirse</a:t>
            </a:r>
            <a:r>
              <a:rPr lang="en-US" dirty="0">
                <a:latin typeface="ITC Avant Garde Std Cn" panose="020B0606020202020204" pitchFamily="34" charset="0"/>
              </a:rPr>
              <a:t> </a:t>
            </a:r>
            <a:r>
              <a:rPr lang="en-US" dirty="0" err="1">
                <a:latin typeface="ITC Avant Garde Std Cn" panose="020B0606020202020204" pitchFamily="34" charset="0"/>
              </a:rPr>
              <a:t>ni</a:t>
            </a:r>
            <a:r>
              <a:rPr lang="en-US" dirty="0">
                <a:latin typeface="ITC Avant Garde Std Cn" panose="020B0606020202020204" pitchFamily="34" charset="0"/>
              </a:rPr>
              <a:t> </a:t>
            </a:r>
            <a:r>
              <a:rPr lang="en-US" dirty="0" err="1">
                <a:latin typeface="ITC Avant Garde Std Cn" panose="020B0606020202020204" pitchFamily="34" charset="0"/>
              </a:rPr>
              <a:t>distribuirse</a:t>
            </a:r>
            <a:r>
              <a:rPr lang="en-US" dirty="0">
                <a:latin typeface="ITC Avant Garde Std Cn" panose="020B0606020202020204" pitchFamily="34" charset="0"/>
              </a:rPr>
              <a:t> de </a:t>
            </a:r>
            <a:r>
              <a:rPr lang="en-US" dirty="0" err="1">
                <a:latin typeface="ITC Avant Garde Std Cn" panose="020B0606020202020204" pitchFamily="34" charset="0"/>
              </a:rPr>
              <a:t>ningún</a:t>
            </a:r>
            <a:r>
              <a:rPr lang="en-US" dirty="0">
                <a:latin typeface="ITC Avant Garde Std Cn" panose="020B0606020202020204" pitchFamily="34" charset="0"/>
              </a:rPr>
              <a:t> modo a </a:t>
            </a:r>
            <a:r>
              <a:rPr lang="en-US" dirty="0" err="1">
                <a:latin typeface="ITC Avant Garde Std Cn" panose="020B0606020202020204" pitchFamily="34" charset="0"/>
              </a:rPr>
              <a:t>terceros</a:t>
            </a:r>
            <a:r>
              <a:rPr lang="en-US" dirty="0">
                <a:latin typeface="ITC Avant Garde Std Cn" panose="020B0606020202020204" pitchFamily="34" charset="0"/>
              </a:rPr>
              <a:t> sin </a:t>
            </a:r>
            <a:r>
              <a:rPr lang="en-US" dirty="0" err="1">
                <a:latin typeface="ITC Avant Garde Std Cn" panose="020B0606020202020204" pitchFamily="34" charset="0"/>
              </a:rPr>
              <a:t>nuestro</a:t>
            </a:r>
            <a:r>
              <a:rPr lang="en-US" dirty="0">
                <a:latin typeface="ITC Avant Garde Std Cn" panose="020B0606020202020204" pitchFamily="34" charset="0"/>
              </a:rPr>
              <a:t> </a:t>
            </a:r>
            <a:r>
              <a:rPr lang="en-US" dirty="0" err="1">
                <a:latin typeface="ITC Avant Garde Std Cn" panose="020B0606020202020204" pitchFamily="34" charset="0"/>
              </a:rPr>
              <a:t>previo</a:t>
            </a:r>
            <a:r>
              <a:rPr lang="en-US" dirty="0">
                <a:latin typeface="ITC Avant Garde Std Cn" panose="020B0606020202020204" pitchFamily="34" charset="0"/>
              </a:rPr>
              <a:t> </a:t>
            </a:r>
            <a:r>
              <a:rPr lang="en-US" dirty="0" err="1">
                <a:latin typeface="ITC Avant Garde Std Cn" panose="020B0606020202020204" pitchFamily="34" charset="0"/>
              </a:rPr>
              <a:t>acuerdo</a:t>
            </a:r>
            <a:r>
              <a:rPr lang="en-US" dirty="0">
                <a:latin typeface="ITC Avant Garde Std Cn" panose="020B0606020202020204" pitchFamily="34" charset="0"/>
              </a:rPr>
              <a:t> </a:t>
            </a:r>
            <a:r>
              <a:rPr lang="en-US" dirty="0" err="1">
                <a:latin typeface="ITC Avant Garde Std Cn" panose="020B0606020202020204" pitchFamily="34" charset="0"/>
              </a:rPr>
              <a:t>mutuo</a:t>
            </a:r>
            <a:r>
              <a:rPr lang="en-US" dirty="0">
                <a:latin typeface="ITC Avant Garde Std Cn" panose="020B0606020202020204" pitchFamily="34" charset="0"/>
              </a:rPr>
              <a:t>.</a:t>
            </a:r>
          </a:p>
        </p:txBody>
      </p:sp>
      <p:pic>
        <p:nvPicPr>
          <p:cNvPr id="33" name="Image"/>
          <p:cNvPicPr>
            <a:picLocks/>
          </p:cNvPicPr>
          <p:nvPr/>
        </p:nvPicPr>
        <p:blipFill rotWithShape="1">
          <a:blip r:embed="rId4">
            <a:extLst>
              <a:ext uri="{28A0092B-C50C-407E-A947-70E740481C1C}">
                <a14:useLocalDpi xmlns:a14="http://schemas.microsoft.com/office/drawing/2010/main" val="0"/>
              </a:ext>
            </a:extLst>
          </a:blip>
          <a:srcRect b="6835"/>
          <a:stretch/>
        </p:blipFill>
        <p:spPr>
          <a:xfrm>
            <a:off x="0" y="-1"/>
            <a:ext cx="33337500" cy="21431251"/>
          </a:xfrm>
          <a:prstGeom prst="rect">
            <a:avLst/>
          </a:prstGeom>
          <a:ln w="12700">
            <a:miter lim="400000"/>
          </a:ln>
        </p:spPr>
      </p:pic>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Image"/>
          <p:cNvPicPr>
            <a:picLocks noChangeAspect="1"/>
          </p:cNvPicPr>
          <p:nvPr/>
        </p:nvPicPr>
        <p:blipFill rotWithShape="1">
          <a:blip r:embed="rId2">
            <a:extLst>
              <a:ext uri="{28A0092B-C50C-407E-A947-70E740481C1C}">
                <a14:useLocalDpi xmlns:a14="http://schemas.microsoft.com/office/drawing/2010/main" val="0"/>
              </a:ext>
            </a:extLst>
          </a:blip>
          <a:srcRect l="2475" t="6581" r="2185" b="2475"/>
          <a:stretch/>
        </p:blipFill>
        <p:spPr>
          <a:xfrm>
            <a:off x="13257554" y="20291425"/>
            <a:ext cx="20079945" cy="12854576"/>
          </a:xfrm>
          <a:prstGeom prst="rect">
            <a:avLst/>
          </a:prstGeom>
          <a:ln w="12700">
            <a:miter lim="400000"/>
          </a:ln>
        </p:spPr>
      </p:pic>
      <p:pic>
        <p:nvPicPr>
          <p:cNvPr id="37" name="Image"/>
          <p:cNvPicPr>
            <a:picLocks noChangeAspect="1"/>
          </p:cNvPicPr>
          <p:nvPr/>
        </p:nvPicPr>
        <p:blipFill rotWithShape="1">
          <a:blip r:embed="rId3">
            <a:extLst>
              <a:ext uri="{28A0092B-C50C-407E-A947-70E740481C1C}">
                <a14:useLocalDpi xmlns:a14="http://schemas.microsoft.com/office/drawing/2010/main" val="0"/>
              </a:ext>
            </a:extLst>
          </a:blip>
          <a:srcRect l="7323"/>
          <a:stretch/>
        </p:blipFill>
        <p:spPr>
          <a:xfrm>
            <a:off x="0" y="20291423"/>
            <a:ext cx="13396210" cy="12854575"/>
          </a:xfrm>
          <a:prstGeom prst="rect">
            <a:avLst/>
          </a:prstGeom>
          <a:ln w="12700">
            <a:miter lim="400000"/>
          </a:ln>
        </p:spPr>
      </p:pic>
      <p:pic>
        <p:nvPicPr>
          <p:cNvPr id="38" name="KW Red.png" descr="KW Red.png"/>
          <p:cNvPicPr>
            <a:picLocks noChangeAspect="1"/>
          </p:cNvPicPr>
          <p:nvPr/>
        </p:nvPicPr>
        <p:blipFill>
          <a:blip r:embed="rId4"/>
          <a:stretch>
            <a:fillRect/>
          </a:stretch>
        </p:blipFill>
        <p:spPr>
          <a:xfrm>
            <a:off x="24676678" y="28674358"/>
            <a:ext cx="6755037" cy="4471644"/>
          </a:xfrm>
          <a:prstGeom prst="rect">
            <a:avLst/>
          </a:prstGeom>
          <a:ln w="12700">
            <a:miter lim="400000"/>
          </a:ln>
        </p:spPr>
      </p:pic>
      <p:sp>
        <p:nvSpPr>
          <p:cNvPr id="39" name="CHRISTINA SMITH…"/>
          <p:cNvSpPr txBox="1"/>
          <p:nvPr/>
        </p:nvSpPr>
        <p:spPr>
          <a:xfrm>
            <a:off x="12216326" y="3346022"/>
            <a:ext cx="19442368" cy="146457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9453" tIns="69453" rIns="69453" bIns="69453">
            <a:spAutoFit/>
          </a:bodyPr>
          <a:lstStyle/>
          <a:p>
            <a:pPr defTabSz="457200">
              <a:lnSpc>
                <a:spcPct val="90000"/>
              </a:lnSpc>
              <a:defRPr sz="7200">
                <a:solidFill>
                  <a:srgbClr val="D81F27"/>
                </a:solidFill>
                <a:latin typeface="+mn-lt"/>
                <a:ea typeface="+mn-ea"/>
                <a:cs typeface="+mn-cs"/>
                <a:sym typeface="GothamBold"/>
              </a:defRPr>
            </a:pPr>
            <a:r>
              <a:rPr dirty="0"/>
              <a:t>CHRISTINA SMITH</a:t>
            </a:r>
          </a:p>
          <a:p>
            <a:pPr defTabSz="457200">
              <a:lnSpc>
                <a:spcPct val="90000"/>
              </a:lnSpc>
              <a:defRPr sz="7200">
                <a:solidFill>
                  <a:srgbClr val="D81F27"/>
                </a:solidFill>
                <a:latin typeface="+mn-lt"/>
                <a:ea typeface="+mn-ea"/>
                <a:cs typeface="+mn-cs"/>
                <a:sym typeface="GothamBold"/>
              </a:defRPr>
            </a:pPr>
            <a:endParaRPr sz="4200" dirty="0">
              <a:latin typeface="ITC Avant Garde Std Bk Cn" panose="020B0406020202020204" pitchFamily="34" charset="0"/>
            </a:endParaRPr>
          </a:p>
          <a:p>
            <a:r>
              <a:rPr lang="en-US" sz="4200" b="1" dirty="0">
                <a:latin typeface="ITC Avant Garde Std Bk Cn" panose="020B0406020202020204" pitchFamily="34" charset="0"/>
              </a:rPr>
              <a:t>Aquí es </a:t>
            </a:r>
            <a:r>
              <a:rPr lang="en-US" sz="4200" b="1" dirty="0" err="1">
                <a:latin typeface="ITC Avant Garde Std Bk Cn" panose="020B0406020202020204" pitchFamily="34" charset="0"/>
              </a:rPr>
              <a:t>donde</a:t>
            </a:r>
            <a:r>
              <a:rPr lang="en-US" sz="4200" b="1" dirty="0">
                <a:latin typeface="ITC Avant Garde Std Bk Cn" panose="020B0406020202020204" pitchFamily="34" charset="0"/>
              </a:rPr>
              <a:t> escribe </a:t>
            </a:r>
            <a:r>
              <a:rPr lang="en-US" sz="4200" b="1" dirty="0" err="1">
                <a:latin typeface="ITC Avant Garde Std Bk Cn" panose="020B0406020202020204" pitchFamily="34" charset="0"/>
              </a:rPr>
              <a:t>su</a:t>
            </a:r>
            <a:r>
              <a:rPr lang="en-US" sz="4200" b="1" dirty="0">
                <a:latin typeface="ITC Avant Garde Std Bk Cn" panose="020B0406020202020204" pitchFamily="34" charset="0"/>
              </a:rPr>
              <a:t> </a:t>
            </a:r>
            <a:r>
              <a:rPr lang="en-US" sz="4200" b="1" dirty="0" err="1">
                <a:latin typeface="ITC Avant Garde Std Bk Cn" panose="020B0406020202020204" pitchFamily="34" charset="0"/>
              </a:rPr>
              <a:t>perfil</a:t>
            </a:r>
            <a:r>
              <a:rPr lang="en-US" sz="4200" b="1" dirty="0">
                <a:latin typeface="ITC Avant Garde Std Bk Cn" panose="020B0406020202020204" pitchFamily="34" charset="0"/>
              </a:rPr>
              <a:t> personal y </a:t>
            </a:r>
            <a:r>
              <a:rPr lang="en-US" sz="4200" b="1" dirty="0" err="1">
                <a:latin typeface="ITC Avant Garde Std Bk Cn" panose="020B0406020202020204" pitchFamily="34" charset="0"/>
              </a:rPr>
              <a:t>todos</a:t>
            </a:r>
            <a:r>
              <a:rPr lang="en-US" sz="4200" b="1" dirty="0">
                <a:latin typeface="ITC Avant Garde Std Bk Cn" panose="020B0406020202020204" pitchFamily="34" charset="0"/>
              </a:rPr>
              <a:t> sus </a:t>
            </a:r>
            <a:r>
              <a:rPr lang="en-US" sz="4200" b="1" dirty="0" err="1">
                <a:latin typeface="ITC Avant Garde Std Bk Cn" panose="020B0406020202020204" pitchFamily="34" charset="0"/>
              </a:rPr>
              <a:t>logros</a:t>
            </a:r>
            <a:r>
              <a:rPr sz="4200" dirty="0">
                <a:latin typeface="ITC Avant Garde Std Bk Cn" panose="020B0406020202020204" pitchFamily="34" charset="0"/>
              </a:rPr>
              <a:t>. Lorem ipsum dolor sit </a:t>
            </a:r>
            <a:r>
              <a:rPr sz="4200" dirty="0" err="1">
                <a:latin typeface="ITC Avant Garde Std Bk Cn" panose="020B0406020202020204" pitchFamily="34" charset="0"/>
              </a:rPr>
              <a:t>amet</a:t>
            </a:r>
            <a:r>
              <a:rPr sz="4200" dirty="0">
                <a:latin typeface="ITC Avant Garde Std Bk Cn" panose="020B0406020202020204" pitchFamily="34" charset="0"/>
              </a:rPr>
              <a:t>, </a:t>
            </a:r>
            <a:r>
              <a:rPr sz="4200" dirty="0" err="1">
                <a:latin typeface="ITC Avant Garde Std Bk Cn" panose="020B0406020202020204" pitchFamily="34" charset="0"/>
              </a:rPr>
              <a:t>consectetuer</a:t>
            </a:r>
            <a:r>
              <a:rPr sz="4200" dirty="0">
                <a:latin typeface="ITC Avant Garde Std Bk Cn" panose="020B0406020202020204" pitchFamily="34" charset="0"/>
              </a:rPr>
              <a:t> </a:t>
            </a:r>
            <a:r>
              <a:rPr sz="4200" dirty="0" err="1">
                <a:latin typeface="ITC Avant Garde Std Bk Cn" panose="020B0406020202020204" pitchFamily="34" charset="0"/>
              </a:rPr>
              <a:t>adipiscing</a:t>
            </a:r>
            <a:r>
              <a:rPr sz="4200" dirty="0">
                <a:latin typeface="ITC Avant Garde Std Bk Cn" panose="020B0406020202020204" pitchFamily="34" charset="0"/>
              </a:rPr>
              <a:t> </a:t>
            </a:r>
            <a:r>
              <a:rPr sz="4200" dirty="0" err="1">
                <a:latin typeface="ITC Avant Garde Std Bk Cn" panose="020B0406020202020204" pitchFamily="34" charset="0"/>
              </a:rPr>
              <a:t>elit</a:t>
            </a:r>
            <a:r>
              <a:rPr sz="4200" dirty="0">
                <a:latin typeface="ITC Avant Garde Std Bk Cn" panose="020B0406020202020204" pitchFamily="34" charset="0"/>
              </a:rPr>
              <a:t>, sed diam </a:t>
            </a:r>
            <a:r>
              <a:rPr sz="4200" dirty="0" err="1">
                <a:latin typeface="ITC Avant Garde Std Bk Cn" panose="020B0406020202020204" pitchFamily="34" charset="0"/>
              </a:rPr>
              <a:t>nonummy</a:t>
            </a:r>
            <a:r>
              <a:rPr sz="4200" dirty="0">
                <a:latin typeface="ITC Avant Garde Std Bk Cn" panose="020B0406020202020204" pitchFamily="34" charset="0"/>
              </a:rPr>
              <a:t> </a:t>
            </a:r>
            <a:r>
              <a:rPr sz="4200" dirty="0" err="1">
                <a:latin typeface="ITC Avant Garde Std Bk Cn" panose="020B0406020202020204" pitchFamily="34" charset="0"/>
              </a:rPr>
              <a:t>nibh</a:t>
            </a:r>
            <a:r>
              <a:rPr sz="4200" dirty="0">
                <a:latin typeface="ITC Avant Garde Std Bk Cn" panose="020B0406020202020204" pitchFamily="34" charset="0"/>
              </a:rPr>
              <a:t> </a:t>
            </a:r>
            <a:r>
              <a:rPr sz="4200" dirty="0" err="1">
                <a:latin typeface="ITC Avant Garde Std Bk Cn" panose="020B0406020202020204" pitchFamily="34" charset="0"/>
              </a:rPr>
              <a:t>euismod</a:t>
            </a:r>
            <a:r>
              <a:rPr sz="4200" dirty="0">
                <a:latin typeface="ITC Avant Garde Std Bk Cn" panose="020B0406020202020204" pitchFamily="34" charset="0"/>
              </a:rPr>
              <a:t> </a:t>
            </a:r>
            <a:r>
              <a:rPr sz="4200" dirty="0" err="1">
                <a:latin typeface="ITC Avant Garde Std Bk Cn" panose="020B0406020202020204" pitchFamily="34" charset="0"/>
              </a:rPr>
              <a:t>tincidunt</a:t>
            </a:r>
            <a:r>
              <a:rPr sz="4200" dirty="0">
                <a:latin typeface="ITC Avant Garde Std Bk Cn" panose="020B0406020202020204" pitchFamily="34" charset="0"/>
              </a:rPr>
              <a:t> </a:t>
            </a:r>
            <a:r>
              <a:rPr sz="4200" dirty="0" err="1">
                <a:latin typeface="ITC Avant Garde Std Bk Cn" panose="020B0406020202020204" pitchFamily="34" charset="0"/>
              </a:rPr>
              <a:t>ut</a:t>
            </a:r>
            <a:r>
              <a:rPr sz="4200" dirty="0">
                <a:latin typeface="ITC Avant Garde Std Bk Cn" panose="020B0406020202020204" pitchFamily="34" charset="0"/>
              </a:rPr>
              <a:t> </a:t>
            </a:r>
            <a:r>
              <a:rPr sz="4200" dirty="0" err="1">
                <a:latin typeface="ITC Avant Garde Std Bk Cn" panose="020B0406020202020204" pitchFamily="34" charset="0"/>
              </a:rPr>
              <a:t>laoreet</a:t>
            </a:r>
            <a:r>
              <a:rPr sz="4200" dirty="0">
                <a:latin typeface="ITC Avant Garde Std Bk Cn" panose="020B0406020202020204" pitchFamily="34" charset="0"/>
              </a:rPr>
              <a:t> dolore magna </a:t>
            </a:r>
            <a:r>
              <a:rPr sz="4200" dirty="0" err="1">
                <a:latin typeface="ITC Avant Garde Std Bk Cn" panose="020B0406020202020204" pitchFamily="34" charset="0"/>
              </a:rPr>
              <a:t>aliquam</a:t>
            </a:r>
            <a:r>
              <a:rPr sz="4200" dirty="0">
                <a:latin typeface="ITC Avant Garde Std Bk Cn" panose="020B0406020202020204" pitchFamily="34" charset="0"/>
              </a:rPr>
              <a:t> </a:t>
            </a:r>
            <a:r>
              <a:rPr sz="4200" dirty="0" err="1">
                <a:latin typeface="ITC Avant Garde Std Bk Cn" panose="020B0406020202020204" pitchFamily="34" charset="0"/>
              </a:rPr>
              <a:t>erat</a:t>
            </a:r>
            <a:r>
              <a:rPr sz="4200" dirty="0">
                <a:latin typeface="ITC Avant Garde Std Bk Cn" panose="020B0406020202020204" pitchFamily="34" charset="0"/>
              </a:rPr>
              <a:t> </a:t>
            </a:r>
            <a:r>
              <a:rPr sz="4200" dirty="0" err="1">
                <a:latin typeface="ITC Avant Garde Std Bk Cn" panose="020B0406020202020204" pitchFamily="34" charset="0"/>
              </a:rPr>
              <a:t>volutpat</a:t>
            </a:r>
            <a:r>
              <a:rPr sz="4200" dirty="0">
                <a:latin typeface="ITC Avant Garde Std Bk Cn" panose="020B0406020202020204" pitchFamily="34" charset="0"/>
              </a:rPr>
              <a:t>. Ut </a:t>
            </a:r>
            <a:r>
              <a:rPr sz="4200" dirty="0" err="1">
                <a:latin typeface="ITC Avant Garde Std Bk Cn" panose="020B0406020202020204" pitchFamily="34" charset="0"/>
              </a:rPr>
              <a:t>wisi</a:t>
            </a:r>
            <a:r>
              <a:rPr sz="4200" dirty="0">
                <a:latin typeface="ITC Avant Garde Std Bk Cn" panose="020B0406020202020204" pitchFamily="34" charset="0"/>
              </a:rPr>
              <a:t> </a:t>
            </a:r>
            <a:r>
              <a:rPr sz="4200" dirty="0" err="1">
                <a:latin typeface="ITC Avant Garde Std Bk Cn" panose="020B0406020202020204" pitchFamily="34" charset="0"/>
              </a:rPr>
              <a:t>enim</a:t>
            </a:r>
            <a:r>
              <a:rPr sz="4200" dirty="0">
                <a:latin typeface="ITC Avant Garde Std Bk Cn" panose="020B0406020202020204" pitchFamily="34" charset="0"/>
              </a:rPr>
              <a:t> ad minim </a:t>
            </a:r>
            <a:r>
              <a:rPr sz="4200" dirty="0" err="1">
                <a:latin typeface="ITC Avant Garde Std Bk Cn" panose="020B0406020202020204" pitchFamily="34" charset="0"/>
              </a:rPr>
              <a:t>veniam</a:t>
            </a:r>
            <a:r>
              <a:rPr sz="4200" dirty="0">
                <a:latin typeface="ITC Avant Garde Std Bk Cn" panose="020B0406020202020204" pitchFamily="34" charset="0"/>
              </a:rPr>
              <a:t>, </a:t>
            </a:r>
            <a:r>
              <a:rPr sz="4200" dirty="0" err="1">
                <a:latin typeface="ITC Avant Garde Std Bk Cn" panose="020B0406020202020204" pitchFamily="34" charset="0"/>
              </a:rPr>
              <a:t>quis</a:t>
            </a:r>
            <a:r>
              <a:rPr sz="4200" dirty="0">
                <a:latin typeface="ITC Avant Garde Std Bk Cn" panose="020B0406020202020204" pitchFamily="34" charset="0"/>
              </a:rPr>
              <a:t> </a:t>
            </a:r>
            <a:r>
              <a:rPr sz="4200" dirty="0" err="1">
                <a:latin typeface="ITC Avant Garde Std Bk Cn" panose="020B0406020202020204" pitchFamily="34" charset="0"/>
              </a:rPr>
              <a:t>nostrud</a:t>
            </a:r>
            <a:r>
              <a:rPr sz="4200" dirty="0">
                <a:latin typeface="ITC Avant Garde Std Bk Cn" panose="020B0406020202020204" pitchFamily="34" charset="0"/>
              </a:rPr>
              <a:t> </a:t>
            </a:r>
            <a:r>
              <a:rPr sz="4200" dirty="0" err="1">
                <a:latin typeface="ITC Avant Garde Std Bk Cn" panose="020B0406020202020204" pitchFamily="34" charset="0"/>
              </a:rPr>
              <a:t>exerci</a:t>
            </a:r>
            <a:r>
              <a:rPr sz="4200" dirty="0">
                <a:latin typeface="ITC Avant Garde Std Bk Cn" panose="020B0406020202020204" pitchFamily="34" charset="0"/>
              </a:rPr>
              <a:t> </a:t>
            </a:r>
            <a:r>
              <a:rPr sz="4200" dirty="0" err="1">
                <a:latin typeface="ITC Avant Garde Std Bk Cn" panose="020B0406020202020204" pitchFamily="34" charset="0"/>
              </a:rPr>
              <a:t>tation</a:t>
            </a:r>
            <a:r>
              <a:rPr sz="4200" dirty="0">
                <a:latin typeface="ITC Avant Garde Std Bk Cn" panose="020B0406020202020204" pitchFamily="34" charset="0"/>
              </a:rPr>
              <a:t> </a:t>
            </a:r>
            <a:r>
              <a:rPr sz="4200" dirty="0" err="1">
                <a:latin typeface="ITC Avant Garde Std Bk Cn" panose="020B0406020202020204" pitchFamily="34" charset="0"/>
              </a:rPr>
              <a:t>ullamcorper</a:t>
            </a:r>
            <a:r>
              <a:rPr sz="4200" dirty="0">
                <a:latin typeface="ITC Avant Garde Std Bk Cn" panose="020B0406020202020204" pitchFamily="34" charset="0"/>
              </a:rPr>
              <a:t> </a:t>
            </a:r>
            <a:r>
              <a:rPr sz="4200" dirty="0" err="1">
                <a:latin typeface="ITC Avant Garde Std Bk Cn" panose="020B0406020202020204" pitchFamily="34" charset="0"/>
              </a:rPr>
              <a:t>suscipit</a:t>
            </a:r>
            <a:r>
              <a:rPr sz="4200" dirty="0">
                <a:latin typeface="ITC Avant Garde Std Bk Cn" panose="020B0406020202020204" pitchFamily="34" charset="0"/>
              </a:rPr>
              <a:t> </a:t>
            </a:r>
            <a:r>
              <a:rPr sz="4200" dirty="0" err="1">
                <a:latin typeface="ITC Avant Garde Std Bk Cn" panose="020B0406020202020204" pitchFamily="34" charset="0"/>
              </a:rPr>
              <a:t>lobortis</a:t>
            </a:r>
            <a:r>
              <a:rPr sz="4200" dirty="0">
                <a:latin typeface="ITC Avant Garde Std Bk Cn" panose="020B0406020202020204" pitchFamily="34" charset="0"/>
              </a:rPr>
              <a:t> </a:t>
            </a:r>
            <a:r>
              <a:rPr sz="4200" dirty="0" err="1">
                <a:latin typeface="ITC Avant Garde Std Bk Cn" panose="020B0406020202020204" pitchFamily="34" charset="0"/>
              </a:rPr>
              <a:t>nisl</a:t>
            </a:r>
            <a:r>
              <a:rPr sz="4200" dirty="0">
                <a:latin typeface="ITC Avant Garde Std Bk Cn" panose="020B0406020202020204" pitchFamily="34" charset="0"/>
              </a:rPr>
              <a:t> </a:t>
            </a:r>
            <a:r>
              <a:rPr sz="4200" dirty="0" err="1">
                <a:latin typeface="ITC Avant Garde Std Bk Cn" panose="020B0406020202020204" pitchFamily="34" charset="0"/>
              </a:rPr>
              <a:t>ut</a:t>
            </a:r>
            <a:r>
              <a:rPr sz="4200" dirty="0">
                <a:latin typeface="ITC Avant Garde Std Bk Cn" panose="020B0406020202020204" pitchFamily="34" charset="0"/>
              </a:rPr>
              <a:t> </a:t>
            </a:r>
            <a:r>
              <a:rPr sz="4200" dirty="0" err="1">
                <a:latin typeface="ITC Avant Garde Std Bk Cn" panose="020B0406020202020204" pitchFamily="34" charset="0"/>
              </a:rPr>
              <a:t>aliquip</a:t>
            </a:r>
            <a:r>
              <a:rPr sz="4200" dirty="0">
                <a:latin typeface="ITC Avant Garde Std Bk Cn" panose="020B0406020202020204" pitchFamily="34" charset="0"/>
              </a:rPr>
              <a:t> ex </a:t>
            </a:r>
            <a:r>
              <a:rPr sz="4200" dirty="0" err="1">
                <a:latin typeface="ITC Avant Garde Std Bk Cn" panose="020B0406020202020204" pitchFamily="34" charset="0"/>
              </a:rPr>
              <a:t>ea</a:t>
            </a:r>
            <a:r>
              <a:rPr sz="4200" dirty="0">
                <a:latin typeface="ITC Avant Garde Std Bk Cn" panose="020B0406020202020204" pitchFamily="34" charset="0"/>
              </a:rPr>
              <a:t> </a:t>
            </a:r>
            <a:r>
              <a:rPr sz="4200" dirty="0" err="1">
                <a:latin typeface="ITC Avant Garde Std Bk Cn" panose="020B0406020202020204" pitchFamily="34" charset="0"/>
              </a:rPr>
              <a:t>commodo</a:t>
            </a:r>
            <a:r>
              <a:rPr sz="4200" dirty="0">
                <a:latin typeface="ITC Avant Garde Std Bk Cn" panose="020B0406020202020204" pitchFamily="34" charset="0"/>
              </a:rPr>
              <a:t> </a:t>
            </a:r>
            <a:r>
              <a:rPr sz="4200" dirty="0" err="1">
                <a:latin typeface="ITC Avant Garde Std Bk Cn" panose="020B0406020202020204" pitchFamily="34" charset="0"/>
              </a:rPr>
              <a:t>consequat</a:t>
            </a:r>
            <a:r>
              <a:rPr sz="4200" dirty="0">
                <a:latin typeface="ITC Avant Garde Std Bk Cn" panose="020B0406020202020204" pitchFamily="34" charset="0"/>
              </a:rPr>
              <a:t>. Duis </a:t>
            </a:r>
            <a:r>
              <a:rPr sz="4200" dirty="0" err="1">
                <a:latin typeface="ITC Avant Garde Std Bk Cn" panose="020B0406020202020204" pitchFamily="34" charset="0"/>
              </a:rPr>
              <a:t>autem</a:t>
            </a:r>
            <a:r>
              <a:rPr sz="4200" dirty="0">
                <a:latin typeface="ITC Avant Garde Std Bk Cn" panose="020B0406020202020204" pitchFamily="34" charset="0"/>
              </a:rPr>
              <a:t> vel </a:t>
            </a:r>
            <a:r>
              <a:rPr sz="4200" dirty="0" err="1">
                <a:latin typeface="ITC Avant Garde Std Bk Cn" panose="020B0406020202020204" pitchFamily="34" charset="0"/>
              </a:rPr>
              <a:t>eum</a:t>
            </a:r>
            <a:r>
              <a:rPr sz="4200" dirty="0">
                <a:latin typeface="ITC Avant Garde Std Bk Cn" panose="020B0406020202020204" pitchFamily="34" charset="0"/>
              </a:rPr>
              <a:t> </a:t>
            </a:r>
            <a:r>
              <a:rPr sz="4200" dirty="0" err="1">
                <a:latin typeface="ITC Avant Garde Std Bk Cn" panose="020B0406020202020204" pitchFamily="34" charset="0"/>
              </a:rPr>
              <a:t>iriure</a:t>
            </a:r>
            <a:r>
              <a:rPr sz="4200" dirty="0">
                <a:latin typeface="ITC Avant Garde Std Bk Cn" panose="020B0406020202020204" pitchFamily="34" charset="0"/>
              </a:rPr>
              <a:t> dolor in </a:t>
            </a:r>
            <a:r>
              <a:rPr sz="4200" dirty="0" err="1">
                <a:latin typeface="ITC Avant Garde Std Bk Cn" panose="020B0406020202020204" pitchFamily="34" charset="0"/>
              </a:rPr>
              <a:t>hendrerit</a:t>
            </a:r>
            <a:r>
              <a:rPr sz="4200" dirty="0">
                <a:latin typeface="ITC Avant Garde Std Bk Cn" panose="020B0406020202020204" pitchFamily="34" charset="0"/>
              </a:rPr>
              <a:t> in </a:t>
            </a:r>
            <a:r>
              <a:rPr sz="4200" dirty="0" err="1">
                <a:latin typeface="ITC Avant Garde Std Bk Cn" panose="020B0406020202020204" pitchFamily="34" charset="0"/>
              </a:rPr>
              <a:t>vulputate</a:t>
            </a:r>
            <a:r>
              <a:rPr sz="4200" dirty="0">
                <a:latin typeface="ITC Avant Garde Std Bk Cn" panose="020B0406020202020204" pitchFamily="34" charset="0"/>
              </a:rPr>
              <a:t> </a:t>
            </a:r>
            <a:r>
              <a:rPr sz="4200" dirty="0" err="1">
                <a:latin typeface="ITC Avant Garde Std Bk Cn" panose="020B0406020202020204" pitchFamily="34" charset="0"/>
              </a:rPr>
              <a:t>velit</a:t>
            </a:r>
            <a:r>
              <a:rPr sz="4200" dirty="0">
                <a:latin typeface="ITC Avant Garde Std Bk Cn" panose="020B0406020202020204" pitchFamily="34" charset="0"/>
              </a:rPr>
              <a:t> </a:t>
            </a:r>
            <a:r>
              <a:rPr sz="4200" dirty="0" err="1">
                <a:latin typeface="ITC Avant Garde Std Bk Cn" panose="020B0406020202020204" pitchFamily="34" charset="0"/>
              </a:rPr>
              <a:t>esse</a:t>
            </a:r>
            <a:r>
              <a:rPr sz="4200" dirty="0">
                <a:latin typeface="ITC Avant Garde Std Bk Cn" panose="020B0406020202020204" pitchFamily="34" charset="0"/>
              </a:rPr>
              <a:t> </a:t>
            </a:r>
            <a:r>
              <a:rPr sz="4200" dirty="0" err="1">
                <a:latin typeface="ITC Avant Garde Std Bk Cn" panose="020B0406020202020204" pitchFamily="34" charset="0"/>
              </a:rPr>
              <a:t>molestie</a:t>
            </a:r>
            <a:r>
              <a:rPr sz="4200" dirty="0">
                <a:latin typeface="ITC Avant Garde Std Bk Cn" panose="020B0406020202020204" pitchFamily="34" charset="0"/>
              </a:rPr>
              <a:t> </a:t>
            </a:r>
            <a:r>
              <a:rPr sz="4200" dirty="0" err="1">
                <a:latin typeface="ITC Avant Garde Std Bk Cn" panose="020B0406020202020204" pitchFamily="34" charset="0"/>
              </a:rPr>
              <a:t>consequat</a:t>
            </a:r>
            <a:r>
              <a:rPr sz="4200" dirty="0">
                <a:latin typeface="ITC Avant Garde Std Bk Cn" panose="020B0406020202020204" pitchFamily="34" charset="0"/>
              </a:rPr>
              <a:t>, vel </a:t>
            </a:r>
            <a:r>
              <a:rPr sz="4200" dirty="0" err="1">
                <a:latin typeface="ITC Avant Garde Std Bk Cn" panose="020B0406020202020204" pitchFamily="34" charset="0"/>
              </a:rPr>
              <a:t>illum</a:t>
            </a:r>
            <a:r>
              <a:rPr sz="4200" dirty="0">
                <a:latin typeface="ITC Avant Garde Std Bk Cn" panose="020B0406020202020204" pitchFamily="34" charset="0"/>
              </a:rPr>
              <a:t> dolore </a:t>
            </a:r>
            <a:r>
              <a:rPr sz="4200" dirty="0" err="1">
                <a:latin typeface="ITC Avant Garde Std Bk Cn" panose="020B0406020202020204" pitchFamily="34" charset="0"/>
              </a:rPr>
              <a:t>eu</a:t>
            </a:r>
            <a:r>
              <a:rPr sz="4200" dirty="0">
                <a:latin typeface="ITC Avant Garde Std Bk Cn" panose="020B0406020202020204" pitchFamily="34" charset="0"/>
              </a:rPr>
              <a:t> </a:t>
            </a:r>
            <a:r>
              <a:rPr sz="4200" dirty="0" err="1">
                <a:latin typeface="ITC Avant Garde Std Bk Cn" panose="020B0406020202020204" pitchFamily="34" charset="0"/>
              </a:rPr>
              <a:t>feugiat</a:t>
            </a:r>
            <a:r>
              <a:rPr sz="4200" dirty="0">
                <a:latin typeface="ITC Avant Garde Std Bk Cn" panose="020B0406020202020204" pitchFamily="34" charset="0"/>
              </a:rPr>
              <a:t> </a:t>
            </a:r>
            <a:r>
              <a:rPr sz="4200" dirty="0" err="1">
                <a:latin typeface="ITC Avant Garde Std Bk Cn" panose="020B0406020202020204" pitchFamily="34" charset="0"/>
              </a:rPr>
              <a:t>nulla</a:t>
            </a:r>
            <a:r>
              <a:rPr sz="4200" dirty="0">
                <a:latin typeface="ITC Avant Garde Std Bk Cn" panose="020B0406020202020204" pitchFamily="34" charset="0"/>
              </a:rPr>
              <a:t> </a:t>
            </a:r>
            <a:r>
              <a:rPr sz="4200" dirty="0" err="1">
                <a:latin typeface="ITC Avant Garde Std Bk Cn" panose="020B0406020202020204" pitchFamily="34" charset="0"/>
              </a:rPr>
              <a:t>facilisis</a:t>
            </a:r>
            <a:r>
              <a:rPr sz="4200" dirty="0">
                <a:latin typeface="ITC Avant Garde Std Bk Cn" panose="020B0406020202020204" pitchFamily="34" charset="0"/>
              </a:rPr>
              <a:t> at </a:t>
            </a:r>
            <a:r>
              <a:rPr sz="4200" dirty="0" err="1">
                <a:latin typeface="ITC Avant Garde Std Bk Cn" panose="020B0406020202020204" pitchFamily="34" charset="0"/>
              </a:rPr>
              <a:t>vero</a:t>
            </a:r>
            <a:r>
              <a:rPr sz="4200" dirty="0">
                <a:latin typeface="ITC Avant Garde Std Bk Cn" panose="020B0406020202020204" pitchFamily="34" charset="0"/>
              </a:rPr>
              <a:t> </a:t>
            </a:r>
            <a:r>
              <a:rPr sz="4200" dirty="0" err="1">
                <a:latin typeface="ITC Avant Garde Std Bk Cn" panose="020B0406020202020204" pitchFamily="34" charset="0"/>
              </a:rPr>
              <a:t>eros</a:t>
            </a:r>
            <a:r>
              <a:rPr sz="4200" dirty="0">
                <a:latin typeface="ITC Avant Garde Std Bk Cn" panose="020B0406020202020204" pitchFamily="34" charset="0"/>
              </a:rPr>
              <a:t> et </a:t>
            </a:r>
            <a:r>
              <a:rPr sz="4200" dirty="0" err="1">
                <a:latin typeface="ITC Avant Garde Std Bk Cn" panose="020B0406020202020204" pitchFamily="34" charset="0"/>
              </a:rPr>
              <a:t>accumsan</a:t>
            </a:r>
            <a:r>
              <a:rPr sz="4200" dirty="0">
                <a:latin typeface="ITC Avant Garde Std Bk Cn" panose="020B0406020202020204" pitchFamily="34" charset="0"/>
              </a:rPr>
              <a:t> et </a:t>
            </a:r>
            <a:r>
              <a:rPr sz="4200" dirty="0" err="1">
                <a:latin typeface="ITC Avant Garde Std Bk Cn" panose="020B0406020202020204" pitchFamily="34" charset="0"/>
              </a:rPr>
              <a:t>iusto</a:t>
            </a:r>
            <a:r>
              <a:rPr sz="4200" dirty="0">
                <a:latin typeface="ITC Avant Garde Std Bk Cn" panose="020B0406020202020204" pitchFamily="34" charset="0"/>
              </a:rPr>
              <a:t> </a:t>
            </a:r>
            <a:r>
              <a:rPr sz="4200" dirty="0" err="1">
                <a:latin typeface="ITC Avant Garde Std Bk Cn" panose="020B0406020202020204" pitchFamily="34" charset="0"/>
              </a:rPr>
              <a:t>odio</a:t>
            </a:r>
            <a:r>
              <a:rPr sz="4200" dirty="0">
                <a:latin typeface="ITC Avant Garde Std Bk Cn" panose="020B0406020202020204" pitchFamily="34" charset="0"/>
              </a:rPr>
              <a:t> </a:t>
            </a:r>
            <a:r>
              <a:rPr sz="4200" dirty="0" err="1">
                <a:latin typeface="ITC Avant Garde Std Bk Cn" panose="020B0406020202020204" pitchFamily="34" charset="0"/>
              </a:rPr>
              <a:t>dignissim</a:t>
            </a:r>
            <a:r>
              <a:rPr sz="4200" dirty="0">
                <a:latin typeface="ITC Avant Garde Std Bk Cn" panose="020B0406020202020204" pitchFamily="34" charset="0"/>
              </a:rPr>
              <a:t> qui </a:t>
            </a:r>
            <a:r>
              <a:rPr sz="4200" dirty="0" err="1">
                <a:latin typeface="ITC Avant Garde Std Bk Cn" panose="020B0406020202020204" pitchFamily="34" charset="0"/>
              </a:rPr>
              <a:t>blandit</a:t>
            </a:r>
            <a:r>
              <a:rPr sz="4200" dirty="0">
                <a:latin typeface="ITC Avant Garde Std Bk Cn" panose="020B0406020202020204" pitchFamily="34" charset="0"/>
              </a:rPr>
              <a:t> </a:t>
            </a:r>
            <a:r>
              <a:rPr sz="4200" dirty="0" err="1">
                <a:latin typeface="ITC Avant Garde Std Bk Cn" panose="020B0406020202020204" pitchFamily="34" charset="0"/>
              </a:rPr>
              <a:t>praesent</a:t>
            </a:r>
            <a:r>
              <a:rPr sz="4200" dirty="0">
                <a:latin typeface="ITC Avant Garde Std Bk Cn" panose="020B0406020202020204" pitchFamily="34" charset="0"/>
              </a:rPr>
              <a:t> </a:t>
            </a:r>
            <a:r>
              <a:rPr sz="4200" dirty="0" err="1">
                <a:latin typeface="ITC Avant Garde Std Bk Cn" panose="020B0406020202020204" pitchFamily="34" charset="0"/>
              </a:rPr>
              <a:t>luptatum</a:t>
            </a:r>
            <a:r>
              <a:rPr sz="4200" dirty="0">
                <a:latin typeface="ITC Avant Garde Std Bk Cn" panose="020B0406020202020204" pitchFamily="34" charset="0"/>
              </a:rPr>
              <a:t> </a:t>
            </a:r>
            <a:r>
              <a:rPr sz="4200" dirty="0" err="1">
                <a:latin typeface="ITC Avant Garde Std Bk Cn" panose="020B0406020202020204" pitchFamily="34" charset="0"/>
              </a:rPr>
              <a:t>zzril</a:t>
            </a:r>
            <a:r>
              <a:rPr sz="4200" dirty="0">
                <a:latin typeface="ITC Avant Garde Std Bk Cn" panose="020B0406020202020204" pitchFamily="34" charset="0"/>
              </a:rPr>
              <a:t> </a:t>
            </a:r>
            <a:r>
              <a:rPr sz="4200" dirty="0" err="1">
                <a:latin typeface="ITC Avant Garde Std Bk Cn" panose="020B0406020202020204" pitchFamily="34" charset="0"/>
              </a:rPr>
              <a:t>delenit</a:t>
            </a:r>
            <a:r>
              <a:rPr sz="4200" dirty="0">
                <a:latin typeface="ITC Avant Garde Std Bk Cn" panose="020B0406020202020204" pitchFamily="34" charset="0"/>
              </a:rPr>
              <a:t> </a:t>
            </a:r>
            <a:r>
              <a:rPr sz="4200" dirty="0" err="1">
                <a:latin typeface="ITC Avant Garde Std Bk Cn" panose="020B0406020202020204" pitchFamily="34" charset="0"/>
              </a:rPr>
              <a:t>augue</a:t>
            </a:r>
            <a:r>
              <a:rPr sz="4200" dirty="0">
                <a:latin typeface="ITC Avant Garde Std Bk Cn" panose="020B0406020202020204" pitchFamily="34" charset="0"/>
              </a:rPr>
              <a:t> </a:t>
            </a:r>
            <a:r>
              <a:rPr sz="4200" dirty="0" err="1">
                <a:latin typeface="ITC Avant Garde Std Bk Cn" panose="020B0406020202020204" pitchFamily="34" charset="0"/>
              </a:rPr>
              <a:t>duis</a:t>
            </a:r>
            <a:r>
              <a:rPr sz="4200" dirty="0">
                <a:latin typeface="ITC Avant Garde Std Bk Cn" panose="020B0406020202020204" pitchFamily="34" charset="0"/>
              </a:rPr>
              <a:t> dolore </a:t>
            </a:r>
            <a:r>
              <a:rPr sz="4200" dirty="0" err="1">
                <a:latin typeface="ITC Avant Garde Std Bk Cn" panose="020B0406020202020204" pitchFamily="34" charset="0"/>
              </a:rPr>
              <a:t>te</a:t>
            </a:r>
            <a:r>
              <a:rPr sz="4200" dirty="0">
                <a:latin typeface="ITC Avant Garde Std Bk Cn" panose="020B0406020202020204" pitchFamily="34" charset="0"/>
              </a:rPr>
              <a:t> </a:t>
            </a:r>
            <a:r>
              <a:rPr sz="4200" dirty="0" err="1">
                <a:latin typeface="ITC Avant Garde Std Bk Cn" panose="020B0406020202020204" pitchFamily="34" charset="0"/>
              </a:rPr>
              <a:t>feugait</a:t>
            </a:r>
            <a:r>
              <a:rPr sz="4200" dirty="0">
                <a:latin typeface="ITC Avant Garde Std Bk Cn" panose="020B0406020202020204" pitchFamily="34" charset="0"/>
              </a:rPr>
              <a:t> </a:t>
            </a:r>
            <a:r>
              <a:rPr sz="4200" dirty="0" err="1">
                <a:latin typeface="ITC Avant Garde Std Bk Cn" panose="020B0406020202020204" pitchFamily="34" charset="0"/>
              </a:rPr>
              <a:t>nulla</a:t>
            </a:r>
            <a:r>
              <a:rPr sz="4200" dirty="0">
                <a:latin typeface="ITC Avant Garde Std Bk Cn" panose="020B0406020202020204" pitchFamily="34" charset="0"/>
              </a:rPr>
              <a:t> </a:t>
            </a:r>
            <a:r>
              <a:rPr sz="4200" dirty="0" err="1">
                <a:latin typeface="ITC Avant Garde Std Bk Cn" panose="020B0406020202020204" pitchFamily="34" charset="0"/>
              </a:rPr>
              <a:t>facilisi</a:t>
            </a:r>
            <a:r>
              <a:rPr sz="4200" dirty="0">
                <a:latin typeface="ITC Avant Garde Std Bk Cn" panose="020B0406020202020204" pitchFamily="34" charset="0"/>
              </a:rPr>
              <a:t>.  Lorem ipsum dolor sit </a:t>
            </a:r>
            <a:r>
              <a:rPr sz="4200" dirty="0" err="1">
                <a:latin typeface="ITC Avant Garde Std Bk Cn" panose="020B0406020202020204" pitchFamily="34" charset="0"/>
              </a:rPr>
              <a:t>amet</a:t>
            </a:r>
            <a:r>
              <a:rPr sz="4200" dirty="0">
                <a:latin typeface="ITC Avant Garde Std Bk Cn" panose="020B0406020202020204" pitchFamily="34" charset="0"/>
              </a:rPr>
              <a:t>, cons </a:t>
            </a:r>
            <a:r>
              <a:rPr sz="4200" dirty="0" err="1">
                <a:latin typeface="ITC Avant Garde Std Bk Cn" panose="020B0406020202020204" pitchFamily="34" charset="0"/>
              </a:rPr>
              <a:t>ectetuer</a:t>
            </a:r>
            <a:r>
              <a:rPr sz="4200" dirty="0">
                <a:latin typeface="ITC Avant Garde Std Bk Cn" panose="020B0406020202020204" pitchFamily="34" charset="0"/>
              </a:rPr>
              <a:t> </a:t>
            </a:r>
            <a:r>
              <a:rPr sz="4200" dirty="0" err="1">
                <a:latin typeface="ITC Avant Garde Std Bk Cn" panose="020B0406020202020204" pitchFamily="34" charset="0"/>
              </a:rPr>
              <a:t>adipiscing</a:t>
            </a:r>
            <a:r>
              <a:rPr sz="4200" dirty="0">
                <a:latin typeface="ITC Avant Garde Std Bk Cn" panose="020B0406020202020204" pitchFamily="34" charset="0"/>
              </a:rPr>
              <a:t> </a:t>
            </a:r>
            <a:r>
              <a:rPr sz="4200" dirty="0" err="1">
                <a:latin typeface="ITC Avant Garde Std Bk Cn" panose="020B0406020202020204" pitchFamily="34" charset="0"/>
              </a:rPr>
              <a:t>elit</a:t>
            </a:r>
            <a:r>
              <a:rPr sz="4200" dirty="0">
                <a:latin typeface="ITC Avant Garde Std Bk Cn" panose="020B0406020202020204" pitchFamily="34" charset="0"/>
              </a:rPr>
              <a:t>, sed diam </a:t>
            </a:r>
            <a:r>
              <a:rPr sz="4200" dirty="0" err="1">
                <a:latin typeface="ITC Avant Garde Std Bk Cn" panose="020B0406020202020204" pitchFamily="34" charset="0"/>
              </a:rPr>
              <a:t>nonummy</a:t>
            </a:r>
            <a:r>
              <a:rPr sz="4200" dirty="0">
                <a:latin typeface="ITC Avant Garde Std Bk Cn" panose="020B0406020202020204" pitchFamily="34" charset="0"/>
              </a:rPr>
              <a:t> </a:t>
            </a:r>
            <a:r>
              <a:rPr sz="4200" dirty="0" err="1">
                <a:latin typeface="ITC Avant Garde Std Bk Cn" panose="020B0406020202020204" pitchFamily="34" charset="0"/>
              </a:rPr>
              <a:t>nibh</a:t>
            </a:r>
            <a:r>
              <a:rPr sz="4200" dirty="0">
                <a:latin typeface="ITC Avant Garde Std Bk Cn" panose="020B0406020202020204" pitchFamily="34" charset="0"/>
              </a:rPr>
              <a:t> </a:t>
            </a:r>
            <a:r>
              <a:rPr sz="4200" dirty="0" err="1">
                <a:latin typeface="ITC Avant Garde Std Bk Cn" panose="020B0406020202020204" pitchFamily="34" charset="0"/>
              </a:rPr>
              <a:t>euismod</a:t>
            </a:r>
            <a:r>
              <a:rPr sz="4200" dirty="0">
                <a:latin typeface="ITC Avant Garde Std Bk Cn" panose="020B0406020202020204" pitchFamily="34" charset="0"/>
              </a:rPr>
              <a:t> </a:t>
            </a:r>
            <a:r>
              <a:rPr sz="4200" dirty="0" err="1">
                <a:latin typeface="ITC Avant Garde Std Bk Cn" panose="020B0406020202020204" pitchFamily="34" charset="0"/>
              </a:rPr>
              <a:t>tincidunt</a:t>
            </a:r>
            <a:r>
              <a:rPr sz="4200" dirty="0">
                <a:latin typeface="ITC Avant Garde Std Bk Cn" panose="020B0406020202020204" pitchFamily="34" charset="0"/>
              </a:rPr>
              <a:t> </a:t>
            </a:r>
            <a:r>
              <a:rPr sz="4200" dirty="0" err="1">
                <a:latin typeface="ITC Avant Garde Std Bk Cn" panose="020B0406020202020204" pitchFamily="34" charset="0"/>
              </a:rPr>
              <a:t>ut</a:t>
            </a:r>
            <a:r>
              <a:rPr sz="4200" dirty="0">
                <a:latin typeface="ITC Avant Garde Std Bk Cn" panose="020B0406020202020204" pitchFamily="34" charset="0"/>
              </a:rPr>
              <a:t> </a:t>
            </a:r>
            <a:r>
              <a:rPr sz="4200" dirty="0" err="1">
                <a:latin typeface="ITC Avant Garde Std Bk Cn" panose="020B0406020202020204" pitchFamily="34" charset="0"/>
              </a:rPr>
              <a:t>laoreet</a:t>
            </a:r>
            <a:r>
              <a:rPr sz="4200" dirty="0">
                <a:latin typeface="ITC Avant Garde Std Bk Cn" panose="020B0406020202020204" pitchFamily="34" charset="0"/>
              </a:rPr>
              <a:t> dolore magna </a:t>
            </a:r>
            <a:r>
              <a:rPr sz="4200" dirty="0" err="1">
                <a:latin typeface="ITC Avant Garde Std Bk Cn" panose="020B0406020202020204" pitchFamily="34" charset="0"/>
              </a:rPr>
              <a:t>aliquam</a:t>
            </a:r>
            <a:r>
              <a:rPr sz="4200" dirty="0">
                <a:latin typeface="ITC Avant Garde Std Bk Cn" panose="020B0406020202020204" pitchFamily="34" charset="0"/>
              </a:rPr>
              <a:t> </a:t>
            </a:r>
            <a:r>
              <a:rPr sz="4200" dirty="0" err="1">
                <a:latin typeface="ITC Avant Garde Std Bk Cn" panose="020B0406020202020204" pitchFamily="34" charset="0"/>
              </a:rPr>
              <a:t>erat</a:t>
            </a:r>
            <a:r>
              <a:rPr sz="4200" dirty="0">
                <a:latin typeface="ITC Avant Garde Std Bk Cn" panose="020B0406020202020204" pitchFamily="34" charset="0"/>
              </a:rPr>
              <a:t> </a:t>
            </a:r>
            <a:r>
              <a:rPr sz="4200" dirty="0" err="1">
                <a:latin typeface="ITC Avant Garde Std Bk Cn" panose="020B0406020202020204" pitchFamily="34" charset="0"/>
              </a:rPr>
              <a:t>volutpat</a:t>
            </a:r>
            <a:r>
              <a:rPr sz="4200" dirty="0">
                <a:latin typeface="ITC Avant Garde Std Bk Cn" panose="020B0406020202020204" pitchFamily="34" charset="0"/>
              </a:rPr>
              <a:t>. Ut </a:t>
            </a:r>
            <a:r>
              <a:rPr sz="4200" dirty="0" err="1">
                <a:latin typeface="ITC Avant Garde Std Bk Cn" panose="020B0406020202020204" pitchFamily="34" charset="0"/>
              </a:rPr>
              <a:t>wisi</a:t>
            </a:r>
            <a:r>
              <a:rPr sz="4200" dirty="0">
                <a:latin typeface="ITC Avant Garde Std Bk Cn" panose="020B0406020202020204" pitchFamily="34" charset="0"/>
              </a:rPr>
              <a:t> </a:t>
            </a:r>
            <a:r>
              <a:rPr sz="4200" dirty="0" err="1">
                <a:latin typeface="ITC Avant Garde Std Bk Cn" panose="020B0406020202020204" pitchFamily="34" charset="0"/>
              </a:rPr>
              <a:t>enim</a:t>
            </a:r>
            <a:r>
              <a:rPr sz="4200" dirty="0">
                <a:latin typeface="ITC Avant Garde Std Bk Cn" panose="020B0406020202020204" pitchFamily="34" charset="0"/>
              </a:rPr>
              <a:t> ad minim </a:t>
            </a:r>
            <a:r>
              <a:rPr sz="4200" dirty="0" err="1">
                <a:latin typeface="ITC Avant Garde Std Bk Cn" panose="020B0406020202020204" pitchFamily="34" charset="0"/>
              </a:rPr>
              <a:t>veniam</a:t>
            </a:r>
            <a:r>
              <a:rPr sz="4200" dirty="0">
                <a:latin typeface="ITC Avant Garde Std Bk Cn" panose="020B0406020202020204" pitchFamily="34" charset="0"/>
              </a:rPr>
              <a:t>, </a:t>
            </a:r>
            <a:r>
              <a:rPr sz="4200" dirty="0" err="1">
                <a:latin typeface="ITC Avant Garde Std Bk Cn" panose="020B0406020202020204" pitchFamily="34" charset="0"/>
              </a:rPr>
              <a:t>quis</a:t>
            </a:r>
            <a:r>
              <a:rPr sz="4200" dirty="0">
                <a:latin typeface="ITC Avant Garde Std Bk Cn" panose="020B0406020202020204" pitchFamily="34" charset="0"/>
              </a:rPr>
              <a:t> </a:t>
            </a:r>
            <a:r>
              <a:rPr sz="4200" dirty="0" err="1">
                <a:latin typeface="ITC Avant Garde Std Bk Cn" panose="020B0406020202020204" pitchFamily="34" charset="0"/>
              </a:rPr>
              <a:t>nostrud</a:t>
            </a:r>
            <a:r>
              <a:rPr sz="4200" dirty="0">
                <a:latin typeface="ITC Avant Garde Std Bk Cn" panose="020B0406020202020204" pitchFamily="34" charset="0"/>
              </a:rPr>
              <a:t> </a:t>
            </a:r>
            <a:r>
              <a:rPr sz="4200" dirty="0" err="1">
                <a:latin typeface="ITC Avant Garde Std Bk Cn" panose="020B0406020202020204" pitchFamily="34" charset="0"/>
              </a:rPr>
              <a:t>exerci</a:t>
            </a:r>
            <a:r>
              <a:rPr sz="4200" dirty="0">
                <a:latin typeface="ITC Avant Garde Std Bk Cn" panose="020B0406020202020204" pitchFamily="34" charset="0"/>
              </a:rPr>
              <a:t> </a:t>
            </a:r>
            <a:r>
              <a:rPr sz="4200" dirty="0" err="1">
                <a:latin typeface="ITC Avant Garde Std Bk Cn" panose="020B0406020202020204" pitchFamily="34" charset="0"/>
              </a:rPr>
              <a:t>tation</a:t>
            </a:r>
            <a:r>
              <a:rPr sz="4200" dirty="0">
                <a:latin typeface="ITC Avant Garde Std Bk Cn" panose="020B0406020202020204" pitchFamily="34" charset="0"/>
              </a:rPr>
              <a:t> </a:t>
            </a:r>
            <a:r>
              <a:rPr sz="4200" dirty="0" err="1">
                <a:latin typeface="ITC Avant Garde Std Bk Cn" panose="020B0406020202020204" pitchFamily="34" charset="0"/>
              </a:rPr>
              <a:t>ullamcorper</a:t>
            </a:r>
            <a:r>
              <a:rPr sz="4200" dirty="0">
                <a:latin typeface="ITC Avant Garde Std Bk Cn" panose="020B0406020202020204" pitchFamily="34" charset="0"/>
              </a:rPr>
              <a:t> </a:t>
            </a:r>
            <a:r>
              <a:rPr sz="4200" dirty="0" err="1">
                <a:latin typeface="ITC Avant Garde Std Bk Cn" panose="020B0406020202020204" pitchFamily="34" charset="0"/>
              </a:rPr>
              <a:t>suscipit</a:t>
            </a:r>
            <a:r>
              <a:rPr sz="4200" dirty="0">
                <a:latin typeface="ITC Avant Garde Std Bk Cn" panose="020B0406020202020204" pitchFamily="34" charset="0"/>
              </a:rPr>
              <a:t> </a:t>
            </a:r>
            <a:r>
              <a:rPr sz="4200" dirty="0" err="1">
                <a:latin typeface="ITC Avant Garde Std Bk Cn" panose="020B0406020202020204" pitchFamily="34" charset="0"/>
              </a:rPr>
              <a:t>lobortis</a:t>
            </a:r>
            <a:r>
              <a:rPr sz="4200" dirty="0">
                <a:latin typeface="ITC Avant Garde Std Bk Cn" panose="020B0406020202020204" pitchFamily="34" charset="0"/>
              </a:rPr>
              <a:t>.</a:t>
            </a:r>
          </a:p>
          <a:p>
            <a:endParaRPr sz="4200" dirty="0">
              <a:latin typeface="ITC Avant Garde Std Bk Cn" panose="020B0406020202020204" pitchFamily="34" charset="0"/>
            </a:endParaRPr>
          </a:p>
          <a:p>
            <a:r>
              <a:rPr sz="4200" dirty="0">
                <a:latin typeface="ITC Avant Garde Std Bk Cn" panose="020B0406020202020204" pitchFamily="34" charset="0"/>
              </a:rPr>
              <a:t>Lorem ipsum dolor sit </a:t>
            </a:r>
            <a:r>
              <a:rPr sz="4200" dirty="0" err="1">
                <a:latin typeface="ITC Avant Garde Std Bk Cn" panose="020B0406020202020204" pitchFamily="34" charset="0"/>
              </a:rPr>
              <a:t>amet</a:t>
            </a:r>
            <a:r>
              <a:rPr sz="4200" dirty="0">
                <a:latin typeface="ITC Avant Garde Std Bk Cn" panose="020B0406020202020204" pitchFamily="34" charset="0"/>
              </a:rPr>
              <a:t>, </a:t>
            </a:r>
            <a:r>
              <a:rPr sz="4200" dirty="0" err="1">
                <a:latin typeface="ITC Avant Garde Std Bk Cn" panose="020B0406020202020204" pitchFamily="34" charset="0"/>
              </a:rPr>
              <a:t>consectetuer</a:t>
            </a:r>
            <a:r>
              <a:rPr sz="4200" dirty="0">
                <a:latin typeface="ITC Avant Garde Std Bk Cn" panose="020B0406020202020204" pitchFamily="34" charset="0"/>
              </a:rPr>
              <a:t> </a:t>
            </a:r>
            <a:r>
              <a:rPr sz="4200" dirty="0" err="1">
                <a:latin typeface="ITC Avant Garde Std Bk Cn" panose="020B0406020202020204" pitchFamily="34" charset="0"/>
              </a:rPr>
              <a:t>adipiscing</a:t>
            </a:r>
            <a:r>
              <a:rPr sz="4200" dirty="0">
                <a:latin typeface="ITC Avant Garde Std Bk Cn" panose="020B0406020202020204" pitchFamily="34" charset="0"/>
              </a:rPr>
              <a:t> </a:t>
            </a:r>
            <a:r>
              <a:rPr sz="4200" dirty="0" err="1">
                <a:latin typeface="ITC Avant Garde Std Bk Cn" panose="020B0406020202020204" pitchFamily="34" charset="0"/>
              </a:rPr>
              <a:t>elit</a:t>
            </a:r>
            <a:r>
              <a:rPr sz="4200" dirty="0">
                <a:latin typeface="ITC Avant Garde Std Bk Cn" panose="020B0406020202020204" pitchFamily="34" charset="0"/>
              </a:rPr>
              <a:t>, sed diam </a:t>
            </a:r>
            <a:r>
              <a:rPr sz="4200" dirty="0" err="1">
                <a:latin typeface="ITC Avant Garde Std Bk Cn" panose="020B0406020202020204" pitchFamily="34" charset="0"/>
              </a:rPr>
              <a:t>nonummy</a:t>
            </a:r>
            <a:r>
              <a:rPr sz="4200" dirty="0">
                <a:latin typeface="ITC Avant Garde Std Bk Cn" panose="020B0406020202020204" pitchFamily="34" charset="0"/>
              </a:rPr>
              <a:t> </a:t>
            </a:r>
            <a:r>
              <a:rPr sz="4200" dirty="0" err="1">
                <a:latin typeface="ITC Avant Garde Std Bk Cn" panose="020B0406020202020204" pitchFamily="34" charset="0"/>
              </a:rPr>
              <a:t>nibh</a:t>
            </a:r>
            <a:r>
              <a:rPr sz="4200" dirty="0">
                <a:latin typeface="ITC Avant Garde Std Bk Cn" panose="020B0406020202020204" pitchFamily="34" charset="0"/>
              </a:rPr>
              <a:t> </a:t>
            </a:r>
            <a:r>
              <a:rPr sz="4200" dirty="0" err="1">
                <a:latin typeface="ITC Avant Garde Std Bk Cn" panose="020B0406020202020204" pitchFamily="34" charset="0"/>
              </a:rPr>
              <a:t>euismod</a:t>
            </a:r>
            <a:r>
              <a:rPr sz="4200" dirty="0">
                <a:latin typeface="ITC Avant Garde Std Bk Cn" panose="020B0406020202020204" pitchFamily="34" charset="0"/>
              </a:rPr>
              <a:t> </a:t>
            </a:r>
            <a:r>
              <a:rPr sz="4200" dirty="0" err="1">
                <a:latin typeface="ITC Avant Garde Std Bk Cn" panose="020B0406020202020204" pitchFamily="34" charset="0"/>
              </a:rPr>
              <a:t>tincidunt</a:t>
            </a:r>
            <a:r>
              <a:rPr sz="4200" dirty="0">
                <a:latin typeface="ITC Avant Garde Std Bk Cn" panose="020B0406020202020204" pitchFamily="34" charset="0"/>
              </a:rPr>
              <a:t> </a:t>
            </a:r>
            <a:r>
              <a:rPr sz="4200" dirty="0" err="1">
                <a:latin typeface="ITC Avant Garde Std Bk Cn" panose="020B0406020202020204" pitchFamily="34" charset="0"/>
              </a:rPr>
              <a:t>ut</a:t>
            </a:r>
            <a:r>
              <a:rPr sz="4200" dirty="0">
                <a:latin typeface="ITC Avant Garde Std Bk Cn" panose="020B0406020202020204" pitchFamily="34" charset="0"/>
              </a:rPr>
              <a:t> </a:t>
            </a:r>
            <a:r>
              <a:rPr sz="4200" dirty="0" err="1">
                <a:latin typeface="ITC Avant Garde Std Bk Cn" panose="020B0406020202020204" pitchFamily="34" charset="0"/>
              </a:rPr>
              <a:t>laoreet</a:t>
            </a:r>
            <a:r>
              <a:rPr sz="4200" dirty="0">
                <a:latin typeface="ITC Avant Garde Std Bk Cn" panose="020B0406020202020204" pitchFamily="34" charset="0"/>
              </a:rPr>
              <a:t> dolore magna </a:t>
            </a:r>
            <a:r>
              <a:rPr sz="4200" dirty="0" err="1">
                <a:latin typeface="ITC Avant Garde Std Bk Cn" panose="020B0406020202020204" pitchFamily="34" charset="0"/>
              </a:rPr>
              <a:t>aliquam</a:t>
            </a:r>
            <a:r>
              <a:rPr sz="4200" dirty="0">
                <a:latin typeface="ITC Avant Garde Std Bk Cn" panose="020B0406020202020204" pitchFamily="34" charset="0"/>
              </a:rPr>
              <a:t> </a:t>
            </a:r>
            <a:r>
              <a:rPr sz="4200" dirty="0" err="1">
                <a:latin typeface="ITC Avant Garde Std Bk Cn" panose="020B0406020202020204" pitchFamily="34" charset="0"/>
              </a:rPr>
              <a:t>erat</a:t>
            </a:r>
            <a:r>
              <a:rPr sz="4200" dirty="0">
                <a:latin typeface="ITC Avant Garde Std Bk Cn" panose="020B0406020202020204" pitchFamily="34" charset="0"/>
              </a:rPr>
              <a:t> </a:t>
            </a:r>
            <a:r>
              <a:rPr sz="4200" dirty="0" err="1">
                <a:latin typeface="ITC Avant Garde Std Bk Cn" panose="020B0406020202020204" pitchFamily="34" charset="0"/>
              </a:rPr>
              <a:t>volutpat</a:t>
            </a:r>
            <a:r>
              <a:rPr sz="4200" dirty="0">
                <a:latin typeface="ITC Avant Garde Std Bk Cn" panose="020B0406020202020204" pitchFamily="34" charset="0"/>
              </a:rPr>
              <a:t>. Ut </a:t>
            </a:r>
            <a:r>
              <a:rPr sz="4200" dirty="0" err="1">
                <a:latin typeface="ITC Avant Garde Std Bk Cn" panose="020B0406020202020204" pitchFamily="34" charset="0"/>
              </a:rPr>
              <a:t>wisi</a:t>
            </a:r>
            <a:r>
              <a:rPr sz="4200" dirty="0">
                <a:latin typeface="ITC Avant Garde Std Bk Cn" panose="020B0406020202020204" pitchFamily="34" charset="0"/>
              </a:rPr>
              <a:t> </a:t>
            </a:r>
            <a:r>
              <a:rPr sz="4200" dirty="0" err="1">
                <a:latin typeface="ITC Avant Garde Std Bk Cn" panose="020B0406020202020204" pitchFamily="34" charset="0"/>
              </a:rPr>
              <a:t>enim</a:t>
            </a:r>
            <a:r>
              <a:rPr sz="4200" dirty="0">
                <a:latin typeface="ITC Avant Garde Std Bk Cn" panose="020B0406020202020204" pitchFamily="34" charset="0"/>
              </a:rPr>
              <a:t> ad minim </a:t>
            </a:r>
            <a:r>
              <a:rPr sz="4200" dirty="0" err="1">
                <a:latin typeface="ITC Avant Garde Std Bk Cn" panose="020B0406020202020204" pitchFamily="34" charset="0"/>
              </a:rPr>
              <a:t>veniam</a:t>
            </a:r>
            <a:r>
              <a:rPr sz="4200" dirty="0">
                <a:latin typeface="ITC Avant Garde Std Bk Cn" panose="020B0406020202020204" pitchFamily="34" charset="0"/>
              </a:rPr>
              <a:t>, </a:t>
            </a:r>
            <a:r>
              <a:rPr sz="4200" dirty="0" err="1">
                <a:latin typeface="ITC Avant Garde Std Bk Cn" panose="020B0406020202020204" pitchFamily="34" charset="0"/>
              </a:rPr>
              <a:t>quis</a:t>
            </a:r>
            <a:r>
              <a:rPr sz="4200" dirty="0">
                <a:latin typeface="ITC Avant Garde Std Bk Cn" panose="020B0406020202020204" pitchFamily="34" charset="0"/>
              </a:rPr>
              <a:t> </a:t>
            </a:r>
            <a:r>
              <a:rPr sz="4200" dirty="0" err="1">
                <a:latin typeface="ITC Avant Garde Std Bk Cn" panose="020B0406020202020204" pitchFamily="34" charset="0"/>
              </a:rPr>
              <a:t>nostrud</a:t>
            </a:r>
            <a:r>
              <a:rPr sz="4200" dirty="0">
                <a:latin typeface="ITC Avant Garde Std Bk Cn" panose="020B0406020202020204" pitchFamily="34" charset="0"/>
              </a:rPr>
              <a:t> </a:t>
            </a:r>
            <a:r>
              <a:rPr sz="4200" dirty="0" err="1">
                <a:latin typeface="ITC Avant Garde Std Bk Cn" panose="020B0406020202020204" pitchFamily="34" charset="0"/>
              </a:rPr>
              <a:t>exerci</a:t>
            </a:r>
            <a:r>
              <a:rPr sz="4200" dirty="0">
                <a:latin typeface="ITC Avant Garde Std Bk Cn" panose="020B0406020202020204" pitchFamily="34" charset="0"/>
              </a:rPr>
              <a:t> </a:t>
            </a:r>
            <a:r>
              <a:rPr sz="4200" dirty="0" err="1">
                <a:latin typeface="ITC Avant Garde Std Bk Cn" panose="020B0406020202020204" pitchFamily="34" charset="0"/>
              </a:rPr>
              <a:t>tation</a:t>
            </a:r>
            <a:r>
              <a:rPr sz="4200" dirty="0">
                <a:latin typeface="ITC Avant Garde Std Bk Cn" panose="020B0406020202020204" pitchFamily="34" charset="0"/>
              </a:rPr>
              <a:t> </a:t>
            </a:r>
            <a:r>
              <a:rPr sz="4200" dirty="0" err="1">
                <a:latin typeface="ITC Avant Garde Std Bk Cn" panose="020B0406020202020204" pitchFamily="34" charset="0"/>
              </a:rPr>
              <a:t>ullamcorper</a:t>
            </a:r>
            <a:r>
              <a:rPr sz="4200" dirty="0">
                <a:latin typeface="ITC Avant Garde Std Bk Cn" panose="020B0406020202020204" pitchFamily="34" charset="0"/>
              </a:rPr>
              <a:t> </a:t>
            </a:r>
            <a:r>
              <a:rPr sz="4200" dirty="0" err="1">
                <a:latin typeface="ITC Avant Garde Std Bk Cn" panose="020B0406020202020204" pitchFamily="34" charset="0"/>
              </a:rPr>
              <a:t>suscipit</a:t>
            </a:r>
            <a:r>
              <a:rPr sz="4200" dirty="0">
                <a:latin typeface="ITC Avant Garde Std Bk Cn" panose="020B0406020202020204" pitchFamily="34" charset="0"/>
              </a:rPr>
              <a:t> </a:t>
            </a:r>
            <a:r>
              <a:rPr sz="4200" dirty="0" err="1">
                <a:latin typeface="ITC Avant Garde Std Bk Cn" panose="020B0406020202020204" pitchFamily="34" charset="0"/>
              </a:rPr>
              <a:t>lobortis</a:t>
            </a:r>
            <a:r>
              <a:rPr sz="4200" dirty="0">
                <a:latin typeface="ITC Avant Garde Std Bk Cn" panose="020B0406020202020204" pitchFamily="34" charset="0"/>
              </a:rPr>
              <a:t> </a:t>
            </a:r>
            <a:r>
              <a:rPr sz="4200" dirty="0" err="1">
                <a:latin typeface="ITC Avant Garde Std Bk Cn" panose="020B0406020202020204" pitchFamily="34" charset="0"/>
              </a:rPr>
              <a:t>nisl</a:t>
            </a:r>
            <a:r>
              <a:rPr sz="4200" dirty="0">
                <a:latin typeface="ITC Avant Garde Std Bk Cn" panose="020B0406020202020204" pitchFamily="34" charset="0"/>
              </a:rPr>
              <a:t> </a:t>
            </a:r>
            <a:r>
              <a:rPr sz="4200" dirty="0" err="1">
                <a:latin typeface="ITC Avant Garde Std Bk Cn" panose="020B0406020202020204" pitchFamily="34" charset="0"/>
              </a:rPr>
              <a:t>ut</a:t>
            </a:r>
            <a:r>
              <a:rPr sz="4200" dirty="0">
                <a:latin typeface="ITC Avant Garde Std Bk Cn" panose="020B0406020202020204" pitchFamily="34" charset="0"/>
              </a:rPr>
              <a:t> </a:t>
            </a:r>
            <a:r>
              <a:rPr sz="4200" dirty="0" err="1">
                <a:latin typeface="ITC Avant Garde Std Bk Cn" panose="020B0406020202020204" pitchFamily="34" charset="0"/>
              </a:rPr>
              <a:t>aliquip</a:t>
            </a:r>
            <a:r>
              <a:rPr sz="4200" dirty="0">
                <a:latin typeface="ITC Avant Garde Std Bk Cn" panose="020B0406020202020204" pitchFamily="34" charset="0"/>
              </a:rPr>
              <a:t> ex </a:t>
            </a:r>
            <a:r>
              <a:rPr sz="4200" dirty="0" err="1">
                <a:latin typeface="ITC Avant Garde Std Bk Cn" panose="020B0406020202020204" pitchFamily="34" charset="0"/>
              </a:rPr>
              <a:t>ea</a:t>
            </a:r>
            <a:r>
              <a:rPr sz="4200" dirty="0">
                <a:latin typeface="ITC Avant Garde Std Bk Cn" panose="020B0406020202020204" pitchFamily="34" charset="0"/>
              </a:rPr>
              <a:t> </a:t>
            </a:r>
            <a:r>
              <a:rPr sz="4200" dirty="0" err="1">
                <a:latin typeface="ITC Avant Garde Std Bk Cn" panose="020B0406020202020204" pitchFamily="34" charset="0"/>
              </a:rPr>
              <a:t>commodo</a:t>
            </a:r>
            <a:r>
              <a:rPr sz="4200" dirty="0">
                <a:latin typeface="ITC Avant Garde Std Bk Cn" panose="020B0406020202020204" pitchFamily="34" charset="0"/>
              </a:rPr>
              <a:t> </a:t>
            </a:r>
            <a:r>
              <a:rPr sz="4200" dirty="0" err="1">
                <a:latin typeface="ITC Avant Garde Std Bk Cn" panose="020B0406020202020204" pitchFamily="34" charset="0"/>
              </a:rPr>
              <a:t>consequat</a:t>
            </a:r>
            <a:r>
              <a:rPr sz="4200" dirty="0">
                <a:latin typeface="ITC Avant Garde Std Bk Cn" panose="020B0406020202020204" pitchFamily="34" charset="0"/>
              </a:rPr>
              <a:t>. Duis </a:t>
            </a:r>
            <a:r>
              <a:rPr sz="4200" dirty="0" err="1">
                <a:latin typeface="ITC Avant Garde Std Bk Cn" panose="020B0406020202020204" pitchFamily="34" charset="0"/>
              </a:rPr>
              <a:t>autem</a:t>
            </a:r>
            <a:r>
              <a:rPr sz="4200" dirty="0">
                <a:latin typeface="ITC Avant Garde Std Bk Cn" panose="020B0406020202020204" pitchFamily="34" charset="0"/>
              </a:rPr>
              <a:t> vel </a:t>
            </a:r>
            <a:r>
              <a:rPr sz="4200" dirty="0" err="1">
                <a:latin typeface="ITC Avant Garde Std Bk Cn" panose="020B0406020202020204" pitchFamily="34" charset="0"/>
              </a:rPr>
              <a:t>eum</a:t>
            </a:r>
            <a:r>
              <a:rPr sz="4200" dirty="0">
                <a:latin typeface="ITC Avant Garde Std Bk Cn" panose="020B0406020202020204" pitchFamily="34" charset="0"/>
              </a:rPr>
              <a:t> </a:t>
            </a:r>
            <a:r>
              <a:rPr sz="4200" dirty="0" err="1">
                <a:latin typeface="ITC Avant Garde Std Bk Cn" panose="020B0406020202020204" pitchFamily="34" charset="0"/>
              </a:rPr>
              <a:t>iriure</a:t>
            </a:r>
            <a:r>
              <a:rPr sz="4200" dirty="0">
                <a:latin typeface="ITC Avant Garde Std Bk Cn" panose="020B0406020202020204" pitchFamily="34" charset="0"/>
              </a:rPr>
              <a:t> dolor in </a:t>
            </a:r>
            <a:r>
              <a:rPr sz="4200" dirty="0" err="1">
                <a:latin typeface="ITC Avant Garde Std Bk Cn" panose="020B0406020202020204" pitchFamily="34" charset="0"/>
              </a:rPr>
              <a:t>hendrerit</a:t>
            </a:r>
            <a:r>
              <a:rPr sz="4200" dirty="0">
                <a:latin typeface="ITC Avant Garde Std Bk Cn" panose="020B0406020202020204" pitchFamily="34" charset="0"/>
              </a:rPr>
              <a:t> in </a:t>
            </a:r>
            <a:r>
              <a:rPr sz="4200" dirty="0" err="1">
                <a:latin typeface="ITC Avant Garde Std Bk Cn" panose="020B0406020202020204" pitchFamily="34" charset="0"/>
              </a:rPr>
              <a:t>vulputate</a:t>
            </a:r>
            <a:r>
              <a:rPr sz="4200" dirty="0">
                <a:latin typeface="ITC Avant Garde Std Bk Cn" panose="020B0406020202020204" pitchFamily="34" charset="0"/>
              </a:rPr>
              <a:t> </a:t>
            </a:r>
            <a:r>
              <a:rPr sz="4200" dirty="0" err="1">
                <a:latin typeface="ITC Avant Garde Std Bk Cn" panose="020B0406020202020204" pitchFamily="34" charset="0"/>
              </a:rPr>
              <a:t>velit</a:t>
            </a:r>
            <a:r>
              <a:rPr sz="4200" dirty="0">
                <a:latin typeface="ITC Avant Garde Std Bk Cn" panose="020B0406020202020204" pitchFamily="34" charset="0"/>
              </a:rPr>
              <a:t> </a:t>
            </a:r>
            <a:r>
              <a:rPr sz="4200" dirty="0" err="1">
                <a:latin typeface="ITC Avant Garde Std Bk Cn" panose="020B0406020202020204" pitchFamily="34" charset="0"/>
              </a:rPr>
              <a:t>esse</a:t>
            </a:r>
            <a:r>
              <a:rPr sz="4200" dirty="0">
                <a:latin typeface="ITC Avant Garde Std Bk Cn" panose="020B0406020202020204" pitchFamily="34" charset="0"/>
              </a:rPr>
              <a:t> </a:t>
            </a:r>
            <a:r>
              <a:rPr sz="4200" dirty="0" err="1">
                <a:latin typeface="ITC Avant Garde Std Bk Cn" panose="020B0406020202020204" pitchFamily="34" charset="0"/>
              </a:rPr>
              <a:t>molestie</a:t>
            </a:r>
            <a:r>
              <a:rPr sz="4200" dirty="0">
                <a:latin typeface="ITC Avant Garde Std Bk Cn" panose="020B0406020202020204" pitchFamily="34" charset="0"/>
              </a:rPr>
              <a:t> </a:t>
            </a:r>
            <a:r>
              <a:rPr sz="4200" dirty="0" err="1">
                <a:latin typeface="ITC Avant Garde Std Bk Cn" panose="020B0406020202020204" pitchFamily="34" charset="0"/>
              </a:rPr>
              <a:t>consequat</a:t>
            </a:r>
            <a:r>
              <a:rPr sz="4200" dirty="0">
                <a:latin typeface="ITC Avant Garde Std Bk Cn" panose="020B0406020202020204" pitchFamily="34" charset="0"/>
              </a:rPr>
              <a:t>, vel </a:t>
            </a:r>
            <a:r>
              <a:rPr sz="4200" dirty="0" err="1">
                <a:latin typeface="ITC Avant Garde Std Bk Cn" panose="020B0406020202020204" pitchFamily="34" charset="0"/>
              </a:rPr>
              <a:t>illum</a:t>
            </a:r>
            <a:r>
              <a:rPr sz="4200" dirty="0">
                <a:latin typeface="ITC Avant Garde Std Bk Cn" panose="020B0406020202020204" pitchFamily="34" charset="0"/>
              </a:rPr>
              <a:t> dolore </a:t>
            </a:r>
            <a:r>
              <a:rPr sz="4200" dirty="0" err="1">
                <a:latin typeface="ITC Avant Garde Std Bk Cn" panose="020B0406020202020204" pitchFamily="34" charset="0"/>
              </a:rPr>
              <a:t>eu</a:t>
            </a:r>
            <a:r>
              <a:rPr sz="4200" dirty="0">
                <a:latin typeface="ITC Avant Garde Std Bk Cn" panose="020B0406020202020204" pitchFamily="34" charset="0"/>
              </a:rPr>
              <a:t> </a:t>
            </a:r>
            <a:r>
              <a:rPr sz="4200" dirty="0" err="1">
                <a:latin typeface="ITC Avant Garde Std Bk Cn" panose="020B0406020202020204" pitchFamily="34" charset="0"/>
              </a:rPr>
              <a:t>feugiat</a:t>
            </a:r>
            <a:r>
              <a:rPr sz="4200" dirty="0">
                <a:latin typeface="ITC Avant Garde Std Bk Cn" panose="020B0406020202020204" pitchFamily="34" charset="0"/>
              </a:rPr>
              <a:t> </a:t>
            </a:r>
            <a:r>
              <a:rPr sz="4200" dirty="0" err="1">
                <a:latin typeface="ITC Avant Garde Std Bk Cn" panose="020B0406020202020204" pitchFamily="34" charset="0"/>
              </a:rPr>
              <a:t>nulla</a:t>
            </a:r>
            <a:r>
              <a:rPr sz="4200" dirty="0">
                <a:latin typeface="ITC Avant Garde Std Bk Cn" panose="020B0406020202020204" pitchFamily="34" charset="0"/>
              </a:rPr>
              <a:t> </a:t>
            </a:r>
            <a:r>
              <a:rPr sz="4200" dirty="0" err="1">
                <a:latin typeface="ITC Avant Garde Std Bk Cn" panose="020B0406020202020204" pitchFamily="34" charset="0"/>
              </a:rPr>
              <a:t>facilisis</a:t>
            </a:r>
            <a:r>
              <a:rPr sz="4200" dirty="0">
                <a:latin typeface="ITC Avant Garde Std Bk Cn" panose="020B0406020202020204" pitchFamily="34" charset="0"/>
              </a:rPr>
              <a:t> at </a:t>
            </a:r>
            <a:r>
              <a:rPr sz="4200" dirty="0" err="1">
                <a:latin typeface="ITC Avant Garde Std Bk Cn" panose="020B0406020202020204" pitchFamily="34" charset="0"/>
              </a:rPr>
              <a:t>vero</a:t>
            </a:r>
            <a:r>
              <a:rPr sz="4200" dirty="0">
                <a:latin typeface="ITC Avant Garde Std Bk Cn" panose="020B0406020202020204" pitchFamily="34" charset="0"/>
              </a:rPr>
              <a:t> </a:t>
            </a:r>
            <a:r>
              <a:rPr sz="4200" dirty="0" err="1">
                <a:latin typeface="ITC Avant Garde Std Bk Cn" panose="020B0406020202020204" pitchFamily="34" charset="0"/>
              </a:rPr>
              <a:t>eros</a:t>
            </a:r>
            <a:r>
              <a:rPr sz="4200" dirty="0">
                <a:latin typeface="ITC Avant Garde Std Bk Cn" panose="020B0406020202020204" pitchFamily="34" charset="0"/>
              </a:rPr>
              <a:t> et </a:t>
            </a:r>
            <a:r>
              <a:rPr sz="4200" dirty="0" err="1">
                <a:latin typeface="ITC Avant Garde Std Bk Cn" panose="020B0406020202020204" pitchFamily="34" charset="0"/>
              </a:rPr>
              <a:t>accumsan</a:t>
            </a:r>
            <a:r>
              <a:rPr sz="4200" dirty="0">
                <a:latin typeface="ITC Avant Garde Std Bk Cn" panose="020B0406020202020204" pitchFamily="34" charset="0"/>
              </a:rPr>
              <a:t> et </a:t>
            </a:r>
            <a:r>
              <a:rPr sz="4200" dirty="0" err="1">
                <a:latin typeface="ITC Avant Garde Std Bk Cn" panose="020B0406020202020204" pitchFamily="34" charset="0"/>
              </a:rPr>
              <a:t>iusto</a:t>
            </a:r>
            <a:r>
              <a:rPr sz="4200" dirty="0">
                <a:latin typeface="ITC Avant Garde Std Bk Cn" panose="020B0406020202020204" pitchFamily="34" charset="0"/>
              </a:rPr>
              <a:t> </a:t>
            </a:r>
            <a:r>
              <a:rPr sz="4200" dirty="0" err="1">
                <a:latin typeface="ITC Avant Garde Std Bk Cn" panose="020B0406020202020204" pitchFamily="34" charset="0"/>
              </a:rPr>
              <a:t>odio</a:t>
            </a:r>
            <a:r>
              <a:rPr sz="4200" dirty="0">
                <a:latin typeface="ITC Avant Garde Std Bk Cn" panose="020B0406020202020204" pitchFamily="34" charset="0"/>
              </a:rPr>
              <a:t> </a:t>
            </a:r>
            <a:r>
              <a:rPr sz="4200" dirty="0" err="1">
                <a:latin typeface="ITC Avant Garde Std Bk Cn" panose="020B0406020202020204" pitchFamily="34" charset="0"/>
              </a:rPr>
              <a:t>dignissim</a:t>
            </a:r>
            <a:r>
              <a:rPr sz="4200" dirty="0">
                <a:latin typeface="ITC Avant Garde Std Bk Cn" panose="020B0406020202020204" pitchFamily="34" charset="0"/>
              </a:rPr>
              <a:t> qui </a:t>
            </a:r>
            <a:r>
              <a:rPr sz="4200" dirty="0" err="1">
                <a:latin typeface="ITC Avant Garde Std Bk Cn" panose="020B0406020202020204" pitchFamily="34" charset="0"/>
              </a:rPr>
              <a:t>blandit</a:t>
            </a:r>
            <a:r>
              <a:rPr sz="4200" dirty="0">
                <a:latin typeface="ITC Avant Garde Std Bk Cn" panose="020B0406020202020204" pitchFamily="34" charset="0"/>
              </a:rPr>
              <a:t> </a:t>
            </a:r>
            <a:r>
              <a:rPr sz="4200" dirty="0" err="1">
                <a:latin typeface="ITC Avant Garde Std Bk Cn" panose="020B0406020202020204" pitchFamily="34" charset="0"/>
              </a:rPr>
              <a:t>praesent</a:t>
            </a:r>
            <a:r>
              <a:rPr sz="4200" dirty="0">
                <a:latin typeface="ITC Avant Garde Std Bk Cn" panose="020B0406020202020204" pitchFamily="34" charset="0"/>
              </a:rPr>
              <a:t> </a:t>
            </a:r>
            <a:r>
              <a:rPr sz="4200" dirty="0" err="1">
                <a:latin typeface="ITC Avant Garde Std Bk Cn" panose="020B0406020202020204" pitchFamily="34" charset="0"/>
              </a:rPr>
              <a:t>luptatum</a:t>
            </a:r>
            <a:r>
              <a:rPr sz="4200" dirty="0">
                <a:latin typeface="ITC Avant Garde Std Bk Cn" panose="020B0406020202020204" pitchFamily="34" charset="0"/>
              </a:rPr>
              <a:t> </a:t>
            </a:r>
            <a:r>
              <a:rPr sz="4200" dirty="0" err="1">
                <a:latin typeface="ITC Avant Garde Std Bk Cn" panose="020B0406020202020204" pitchFamily="34" charset="0"/>
              </a:rPr>
              <a:t>zzril</a:t>
            </a:r>
            <a:r>
              <a:rPr sz="4200" dirty="0">
                <a:latin typeface="ITC Avant Garde Std Bk Cn" panose="020B0406020202020204" pitchFamily="34" charset="0"/>
              </a:rPr>
              <a:t> </a:t>
            </a:r>
            <a:r>
              <a:rPr sz="4200" dirty="0" err="1">
                <a:latin typeface="ITC Avant Garde Std Bk Cn" panose="020B0406020202020204" pitchFamily="34" charset="0"/>
              </a:rPr>
              <a:t>delenit</a:t>
            </a:r>
            <a:r>
              <a:rPr sz="4200" dirty="0">
                <a:latin typeface="ITC Avant Garde Std Bk Cn" panose="020B0406020202020204" pitchFamily="34" charset="0"/>
              </a:rPr>
              <a:t> </a:t>
            </a:r>
            <a:r>
              <a:rPr sz="4200" dirty="0" err="1">
                <a:latin typeface="ITC Avant Garde Std Bk Cn" panose="020B0406020202020204" pitchFamily="34" charset="0"/>
              </a:rPr>
              <a:t>augue</a:t>
            </a:r>
            <a:r>
              <a:rPr sz="4200" dirty="0">
                <a:latin typeface="ITC Avant Garde Std Bk Cn" panose="020B0406020202020204" pitchFamily="34" charset="0"/>
              </a:rPr>
              <a:t> </a:t>
            </a:r>
            <a:r>
              <a:rPr sz="4200" dirty="0" err="1">
                <a:latin typeface="ITC Avant Garde Std Bk Cn" panose="020B0406020202020204" pitchFamily="34" charset="0"/>
              </a:rPr>
              <a:t>duis</a:t>
            </a:r>
            <a:r>
              <a:rPr sz="4200" dirty="0">
                <a:latin typeface="ITC Avant Garde Std Bk Cn" panose="020B0406020202020204" pitchFamily="34" charset="0"/>
              </a:rPr>
              <a:t> dolore </a:t>
            </a:r>
            <a:r>
              <a:rPr sz="4200" dirty="0" err="1">
                <a:latin typeface="ITC Avant Garde Std Bk Cn" panose="020B0406020202020204" pitchFamily="34" charset="0"/>
              </a:rPr>
              <a:t>te</a:t>
            </a:r>
            <a:r>
              <a:rPr sz="4200" dirty="0">
                <a:latin typeface="ITC Avant Garde Std Bk Cn" panose="020B0406020202020204" pitchFamily="34" charset="0"/>
              </a:rPr>
              <a:t> </a:t>
            </a:r>
            <a:r>
              <a:rPr sz="4200" dirty="0" err="1">
                <a:latin typeface="ITC Avant Garde Std Bk Cn" panose="020B0406020202020204" pitchFamily="34" charset="0"/>
              </a:rPr>
              <a:t>feugait</a:t>
            </a:r>
            <a:r>
              <a:rPr sz="4200" dirty="0">
                <a:latin typeface="ITC Avant Garde Std Bk Cn" panose="020B0406020202020204" pitchFamily="34" charset="0"/>
              </a:rPr>
              <a:t> </a:t>
            </a:r>
            <a:r>
              <a:rPr sz="4200" dirty="0" err="1">
                <a:latin typeface="ITC Avant Garde Std Bk Cn" panose="020B0406020202020204" pitchFamily="34" charset="0"/>
              </a:rPr>
              <a:t>nulla</a:t>
            </a:r>
            <a:r>
              <a:rPr sz="4200" dirty="0">
                <a:latin typeface="ITC Avant Garde Std Bk Cn" panose="020B0406020202020204" pitchFamily="34" charset="0"/>
              </a:rPr>
              <a:t> </a:t>
            </a:r>
            <a:r>
              <a:rPr sz="4200" dirty="0" err="1">
                <a:latin typeface="ITC Avant Garde Std Bk Cn" panose="020B0406020202020204" pitchFamily="34" charset="0"/>
              </a:rPr>
              <a:t>facilisi</a:t>
            </a:r>
            <a:r>
              <a:rPr sz="4200" dirty="0">
                <a:latin typeface="ITC Avant Garde Std Bk Cn" panose="020B0406020202020204" pitchFamily="34" charset="0"/>
              </a:rPr>
              <a:t>.  Lorem ipsum dolor sit </a:t>
            </a:r>
            <a:r>
              <a:rPr sz="4200" dirty="0" err="1">
                <a:latin typeface="ITC Avant Garde Std Bk Cn" panose="020B0406020202020204" pitchFamily="34" charset="0"/>
              </a:rPr>
              <a:t>amet</a:t>
            </a:r>
            <a:r>
              <a:rPr sz="4200" dirty="0">
                <a:latin typeface="ITC Avant Garde Std Bk Cn" panose="020B0406020202020204" pitchFamily="34" charset="0"/>
              </a:rPr>
              <a:t>, cons </a:t>
            </a:r>
            <a:r>
              <a:rPr sz="4200" dirty="0" err="1">
                <a:latin typeface="ITC Avant Garde Std Bk Cn" panose="020B0406020202020204" pitchFamily="34" charset="0"/>
              </a:rPr>
              <a:t>ectetuer</a:t>
            </a:r>
            <a:r>
              <a:rPr sz="4200" dirty="0">
                <a:latin typeface="ITC Avant Garde Std Bk Cn" panose="020B0406020202020204" pitchFamily="34" charset="0"/>
              </a:rPr>
              <a:t> </a:t>
            </a:r>
            <a:r>
              <a:rPr sz="4200" dirty="0" err="1">
                <a:latin typeface="ITC Avant Garde Std Bk Cn" panose="020B0406020202020204" pitchFamily="34" charset="0"/>
              </a:rPr>
              <a:t>adipiscing</a:t>
            </a:r>
            <a:r>
              <a:rPr sz="4200" dirty="0">
                <a:latin typeface="ITC Avant Garde Std Bk Cn" panose="020B0406020202020204" pitchFamily="34" charset="0"/>
              </a:rPr>
              <a:t> </a:t>
            </a:r>
            <a:r>
              <a:rPr sz="4200" dirty="0" err="1">
                <a:latin typeface="ITC Avant Garde Std Bk Cn" panose="020B0406020202020204" pitchFamily="34" charset="0"/>
              </a:rPr>
              <a:t>elit</a:t>
            </a:r>
            <a:r>
              <a:rPr sz="4200" dirty="0">
                <a:latin typeface="ITC Avant Garde Std Bk Cn" panose="020B0406020202020204" pitchFamily="34" charset="0"/>
              </a:rPr>
              <a:t>, sed diam </a:t>
            </a:r>
            <a:r>
              <a:rPr sz="4200" dirty="0" err="1">
                <a:latin typeface="ITC Avant Garde Std Bk Cn" panose="020B0406020202020204" pitchFamily="34" charset="0"/>
              </a:rPr>
              <a:t>nonummy</a:t>
            </a:r>
            <a:r>
              <a:rPr sz="4200" dirty="0">
                <a:latin typeface="ITC Avant Garde Std Bk Cn" panose="020B0406020202020204" pitchFamily="34" charset="0"/>
              </a:rPr>
              <a:t> </a:t>
            </a:r>
            <a:r>
              <a:rPr sz="4200" dirty="0" err="1">
                <a:latin typeface="ITC Avant Garde Std Bk Cn" panose="020B0406020202020204" pitchFamily="34" charset="0"/>
              </a:rPr>
              <a:t>nibh</a:t>
            </a:r>
            <a:r>
              <a:rPr sz="4200" dirty="0">
                <a:latin typeface="ITC Avant Garde Std Bk Cn" panose="020B0406020202020204" pitchFamily="34" charset="0"/>
              </a:rPr>
              <a:t> </a:t>
            </a:r>
            <a:r>
              <a:rPr sz="4200" dirty="0" err="1">
                <a:latin typeface="ITC Avant Garde Std Bk Cn" panose="020B0406020202020204" pitchFamily="34" charset="0"/>
              </a:rPr>
              <a:t>euismod</a:t>
            </a:r>
            <a:r>
              <a:rPr sz="4200" dirty="0">
                <a:latin typeface="ITC Avant Garde Std Bk Cn" panose="020B0406020202020204" pitchFamily="34" charset="0"/>
              </a:rPr>
              <a:t> </a:t>
            </a:r>
            <a:r>
              <a:rPr sz="4200" dirty="0" err="1">
                <a:latin typeface="ITC Avant Garde Std Bk Cn" panose="020B0406020202020204" pitchFamily="34" charset="0"/>
              </a:rPr>
              <a:t>tincidunt</a:t>
            </a:r>
            <a:r>
              <a:rPr sz="4200" dirty="0">
                <a:latin typeface="ITC Avant Garde Std Bk Cn" panose="020B0406020202020204" pitchFamily="34" charset="0"/>
              </a:rPr>
              <a:t> </a:t>
            </a:r>
            <a:r>
              <a:rPr sz="4200" dirty="0" err="1">
                <a:latin typeface="ITC Avant Garde Std Bk Cn" panose="020B0406020202020204" pitchFamily="34" charset="0"/>
              </a:rPr>
              <a:t>ut</a:t>
            </a:r>
            <a:r>
              <a:rPr sz="4200" dirty="0">
                <a:latin typeface="ITC Avant Garde Std Bk Cn" panose="020B0406020202020204" pitchFamily="34" charset="0"/>
              </a:rPr>
              <a:t> </a:t>
            </a:r>
            <a:r>
              <a:rPr sz="4200" dirty="0" err="1">
                <a:latin typeface="ITC Avant Garde Std Bk Cn" panose="020B0406020202020204" pitchFamily="34" charset="0"/>
              </a:rPr>
              <a:t>laoreet</a:t>
            </a:r>
            <a:r>
              <a:rPr sz="4200" dirty="0">
                <a:latin typeface="ITC Avant Garde Std Bk Cn" panose="020B0406020202020204" pitchFamily="34" charset="0"/>
              </a:rPr>
              <a:t> dolore magna </a:t>
            </a:r>
            <a:r>
              <a:rPr sz="4200" dirty="0" err="1">
                <a:latin typeface="ITC Avant Garde Std Bk Cn" panose="020B0406020202020204" pitchFamily="34" charset="0"/>
              </a:rPr>
              <a:t>aliquam</a:t>
            </a:r>
            <a:r>
              <a:rPr sz="4200" dirty="0">
                <a:latin typeface="ITC Avant Garde Std Bk Cn" panose="020B0406020202020204" pitchFamily="34" charset="0"/>
              </a:rPr>
              <a:t> </a:t>
            </a:r>
            <a:r>
              <a:rPr sz="4200" dirty="0" err="1">
                <a:latin typeface="ITC Avant Garde Std Bk Cn" panose="020B0406020202020204" pitchFamily="34" charset="0"/>
              </a:rPr>
              <a:t>erat</a:t>
            </a:r>
            <a:r>
              <a:rPr sz="4200" dirty="0">
                <a:latin typeface="ITC Avant Garde Std Bk Cn" panose="020B0406020202020204" pitchFamily="34" charset="0"/>
              </a:rPr>
              <a:t> </a:t>
            </a:r>
            <a:r>
              <a:rPr sz="4200" dirty="0" err="1">
                <a:latin typeface="ITC Avant Garde Std Bk Cn" panose="020B0406020202020204" pitchFamily="34" charset="0"/>
              </a:rPr>
              <a:t>volutpat</a:t>
            </a:r>
            <a:r>
              <a:rPr sz="4200" dirty="0">
                <a:latin typeface="ITC Avant Garde Std Bk Cn" panose="020B0406020202020204" pitchFamily="34" charset="0"/>
              </a:rPr>
              <a:t>. Ut </a:t>
            </a:r>
            <a:r>
              <a:rPr sz="4200" dirty="0" err="1">
                <a:latin typeface="ITC Avant Garde Std Bk Cn" panose="020B0406020202020204" pitchFamily="34" charset="0"/>
              </a:rPr>
              <a:t>wisi</a:t>
            </a:r>
            <a:r>
              <a:rPr sz="4200" dirty="0">
                <a:latin typeface="ITC Avant Garde Std Bk Cn" panose="020B0406020202020204" pitchFamily="34" charset="0"/>
              </a:rPr>
              <a:t> </a:t>
            </a:r>
            <a:r>
              <a:rPr sz="4200" dirty="0" err="1">
                <a:latin typeface="ITC Avant Garde Std Bk Cn" panose="020B0406020202020204" pitchFamily="34" charset="0"/>
              </a:rPr>
              <a:t>enim</a:t>
            </a:r>
            <a:r>
              <a:rPr sz="4200" dirty="0">
                <a:latin typeface="ITC Avant Garde Std Bk Cn" panose="020B0406020202020204" pitchFamily="34" charset="0"/>
              </a:rPr>
              <a:t> ad minim </a:t>
            </a:r>
            <a:r>
              <a:rPr sz="4200" dirty="0" err="1">
                <a:latin typeface="ITC Avant Garde Std Bk Cn" panose="020B0406020202020204" pitchFamily="34" charset="0"/>
              </a:rPr>
              <a:t>veniam</a:t>
            </a:r>
            <a:r>
              <a:rPr sz="4200" dirty="0">
                <a:latin typeface="ITC Avant Garde Std Bk Cn" panose="020B0406020202020204" pitchFamily="34" charset="0"/>
              </a:rPr>
              <a:t>, </a:t>
            </a:r>
            <a:r>
              <a:rPr sz="4200" dirty="0" err="1">
                <a:latin typeface="ITC Avant Garde Std Bk Cn" panose="020B0406020202020204" pitchFamily="34" charset="0"/>
              </a:rPr>
              <a:t>ullamclobortis</a:t>
            </a:r>
            <a:r>
              <a:rPr sz="4200" dirty="0">
                <a:latin typeface="ITC Avant Garde Std Bk Cn" panose="020B0406020202020204" pitchFamily="34" charset="0"/>
              </a:rPr>
              <a:t>.</a:t>
            </a:r>
          </a:p>
        </p:txBody>
      </p:sp>
      <p:sp>
        <p:nvSpPr>
          <p:cNvPr id="40" name="REALTOR®  DRE# 01234567 000.123.4567 ChristinaSmith@SmithRE.com www.SmithRE.com"/>
          <p:cNvSpPr txBox="1"/>
          <p:nvPr/>
        </p:nvSpPr>
        <p:spPr>
          <a:xfrm>
            <a:off x="1829814" y="14568037"/>
            <a:ext cx="8838444" cy="34002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9453" tIns="69453" rIns="69453" bIns="69453" anchor="b">
            <a:spAutoFit/>
          </a:bodyPr>
          <a:lstStyle/>
          <a:p>
            <a:pPr>
              <a:defRPr sz="5600">
                <a:solidFill>
                  <a:srgbClr val="020000"/>
                </a:solidFill>
              </a:defRPr>
            </a:pPr>
            <a:r>
              <a:rPr dirty="0"/>
              <a:t>REALTOR</a:t>
            </a:r>
            <a:r>
              <a:rPr baseline="31999" dirty="0"/>
              <a:t>®</a:t>
            </a:r>
            <a:r>
              <a:rPr dirty="0"/>
              <a:t>  DRE# 01234567 000.123.4567 ChristinaSmith@SmithRE.com www.SmithRE.com</a:t>
            </a:r>
          </a:p>
        </p:txBody>
      </p:sp>
      <p:pic>
        <p:nvPicPr>
          <p:cNvPr id="41" name="PlaceholderImage.png"/>
          <p:cNvPicPr>
            <a:picLocks noChangeAspect="1"/>
          </p:cNvPicPr>
          <p:nvPr/>
        </p:nvPicPr>
        <p:blipFill>
          <a:blip r:embed="rId5">
            <a:extLst>
              <a:ext uri="{28A0092B-C50C-407E-A947-70E740481C1C}">
                <a14:useLocalDpi xmlns:a14="http://schemas.microsoft.com/office/drawing/2010/main" val="0"/>
              </a:ext>
            </a:extLst>
          </a:blip>
          <a:srcRect/>
          <a:stretch/>
        </p:blipFill>
        <p:spPr>
          <a:xfrm>
            <a:off x="1829814" y="1984768"/>
            <a:ext cx="8074225" cy="11773031"/>
          </a:xfrm>
          <a:prstGeom prst="rect">
            <a:avLst/>
          </a:prstGeom>
          <a:ln w="12700">
            <a:miter lim="400000"/>
          </a:ln>
        </p:spPr>
      </p:pic>
      <p:sp>
        <p:nvSpPr>
          <p:cNvPr id="42" name="This is where you type your personal proﬁle and all your accomplishments.   Lorem ipsum dolor sit amet, consectetuer adipiscing elit, sed diam nonummy nibh euismod tincidunt ut laoreet dolore magna aliquam erat volutpat. Ut wisi enim ad minim veniam, quis nostrud exerci tation ullamcorper suscipit lobortis.…"/>
          <p:cNvSpPr txBox="1"/>
          <p:nvPr/>
        </p:nvSpPr>
        <p:spPr>
          <a:xfrm>
            <a:off x="1749649" y="37684322"/>
            <a:ext cx="30029807" cy="36643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9453" tIns="69453" rIns="69453" bIns="69453" numCol="2" spcCol="1483104"/>
          <a:lstStyle/>
          <a:p>
            <a:r>
              <a:rPr lang="es-ES" sz="4800" dirty="0">
                <a:latin typeface="ITC Avant Garde Std Bk Cn" panose="020B0406020202020204" pitchFamily="34" charset="0"/>
              </a:rPr>
              <a:t>Nuestra filosofía es sencilla: el cliente es lo primero. Nos comprometemos a estar en constante comunicación con nuestros clientes, manteniéndolos completamente informados durante todo el proceso de compra o venta. Creemos que si no se queda con una experiencia increíble, no hemos hecho bien nuestro trabajo. No medimos el éxito a través de logros o premios, sino a través de la satisfacción de nuestros clientes.</a:t>
            </a:r>
            <a:endParaRPr sz="4800" dirty="0">
              <a:latin typeface="ITC Avant Garde Std Cn" panose="020B0606020202020204" pitchFamily="34" charset="0"/>
            </a:endParaRPr>
          </a:p>
        </p:txBody>
      </p:sp>
      <p:sp>
        <p:nvSpPr>
          <p:cNvPr id="43" name="THE CHRISTINA SMITH TEAM"/>
          <p:cNvSpPr txBox="1"/>
          <p:nvPr/>
        </p:nvSpPr>
        <p:spPr>
          <a:xfrm>
            <a:off x="1654292" y="36432721"/>
            <a:ext cx="17699557" cy="113745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9453" tIns="69453" rIns="69453" bIns="69453" anchor="ctr">
            <a:spAutoFit/>
          </a:bodyPr>
          <a:lstStyle>
            <a:lvl1pPr defTabSz="457200">
              <a:lnSpc>
                <a:spcPct val="90000"/>
              </a:lnSpc>
              <a:defRPr sz="7200">
                <a:solidFill>
                  <a:srgbClr val="D81F27"/>
                </a:solidFill>
                <a:latin typeface="+mn-lt"/>
                <a:ea typeface="+mn-ea"/>
                <a:cs typeface="+mn-cs"/>
                <a:sym typeface="GothamBold"/>
              </a:defRPr>
            </a:lvl1pPr>
          </a:lstStyle>
          <a:p>
            <a:r>
              <a:rPr lang="en-US" dirty="0"/>
              <a:t>NUESTRA DECLARACIÓN DE MISIÓN</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PlaceholderImage.png"/>
          <p:cNvPicPr>
            <a:picLocks noChangeAspect="1"/>
          </p:cNvPicPr>
          <p:nvPr/>
        </p:nvPicPr>
        <p:blipFill rotWithShape="1">
          <a:blip r:embed="rId2">
            <a:extLst>
              <a:ext uri="{28A0092B-C50C-407E-A947-70E740481C1C}">
                <a14:useLocalDpi xmlns:a14="http://schemas.microsoft.com/office/drawing/2010/main" val="0"/>
              </a:ext>
            </a:extLst>
          </a:blip>
          <a:srcRect t="418" b="418"/>
          <a:stretch/>
        </p:blipFill>
        <p:spPr>
          <a:xfrm>
            <a:off x="0" y="0"/>
            <a:ext cx="33337500" cy="17411700"/>
          </a:xfrm>
          <a:prstGeom prst="rect">
            <a:avLst/>
          </a:prstGeom>
          <a:ln w="12700">
            <a:miter lim="400000"/>
          </a:ln>
        </p:spPr>
      </p:pic>
      <p:pic>
        <p:nvPicPr>
          <p:cNvPr id="47" name="Image"/>
          <p:cNvPicPr>
            <a:picLocks noChangeAspect="1"/>
          </p:cNvPicPr>
          <p:nvPr/>
        </p:nvPicPr>
        <p:blipFill rotWithShape="1">
          <a:blip r:embed="rId3">
            <a:extLst>
              <a:ext uri="{28A0092B-C50C-407E-A947-70E740481C1C}">
                <a14:useLocalDpi xmlns:a14="http://schemas.microsoft.com/office/drawing/2010/main" val="0"/>
              </a:ext>
            </a:extLst>
          </a:blip>
          <a:srcRect t="36715" r="17877" b="25579"/>
          <a:stretch/>
        </p:blipFill>
        <p:spPr>
          <a:xfrm>
            <a:off x="1885111" y="19659600"/>
            <a:ext cx="9241604" cy="6362651"/>
          </a:xfrm>
          <a:prstGeom prst="rect">
            <a:avLst/>
          </a:prstGeom>
          <a:ln w="12700">
            <a:miter lim="400000"/>
          </a:ln>
        </p:spPr>
      </p:pic>
      <p:pic>
        <p:nvPicPr>
          <p:cNvPr id="48" name="Image"/>
          <p:cNvPicPr>
            <a:picLocks noChangeAspect="1"/>
          </p:cNvPicPr>
          <p:nvPr/>
        </p:nvPicPr>
        <p:blipFill>
          <a:blip r:embed="rId4">
            <a:extLst>
              <a:ext uri="{28A0092B-C50C-407E-A947-70E740481C1C}">
                <a14:useLocalDpi xmlns:a14="http://schemas.microsoft.com/office/drawing/2010/main" val="0"/>
              </a:ext>
            </a:extLst>
          </a:blip>
          <a:srcRect/>
          <a:stretch/>
        </p:blipFill>
        <p:spPr>
          <a:xfrm>
            <a:off x="12175352" y="19659600"/>
            <a:ext cx="8986795" cy="6362651"/>
          </a:xfrm>
          <a:prstGeom prst="rect">
            <a:avLst/>
          </a:prstGeom>
          <a:ln w="12700">
            <a:miter lim="400000"/>
          </a:ln>
        </p:spPr>
      </p:pic>
      <p:pic>
        <p:nvPicPr>
          <p:cNvPr id="49" name="Image"/>
          <p:cNvPicPr>
            <a:picLocks noChangeAspect="1"/>
          </p:cNvPicPr>
          <p:nvPr/>
        </p:nvPicPr>
        <p:blipFill>
          <a:blip r:embed="rId5">
            <a:extLst>
              <a:ext uri="{28A0092B-C50C-407E-A947-70E740481C1C}">
                <a14:useLocalDpi xmlns:a14="http://schemas.microsoft.com/office/drawing/2010/main" val="0"/>
              </a:ext>
            </a:extLst>
          </a:blip>
          <a:srcRect/>
          <a:stretch/>
        </p:blipFill>
        <p:spPr>
          <a:xfrm>
            <a:off x="22210785" y="19756278"/>
            <a:ext cx="9241603" cy="6169294"/>
          </a:xfrm>
          <a:prstGeom prst="rect">
            <a:avLst/>
          </a:prstGeom>
          <a:ln w="12700">
            <a:miter lim="400000"/>
          </a:ln>
        </p:spPr>
      </p:pic>
      <p:pic>
        <p:nvPicPr>
          <p:cNvPr id="50" name="Image"/>
          <p:cNvPicPr>
            <a:picLocks noChangeAspect="1"/>
          </p:cNvPicPr>
          <p:nvPr/>
        </p:nvPicPr>
        <p:blipFill>
          <a:blip r:embed="rId6">
            <a:extLst>
              <a:ext uri="{28A0092B-C50C-407E-A947-70E740481C1C}">
                <a14:useLocalDpi xmlns:a14="http://schemas.microsoft.com/office/drawing/2010/main" val="0"/>
              </a:ext>
            </a:extLst>
          </a:blip>
          <a:srcRect/>
          <a:stretch/>
        </p:blipFill>
        <p:spPr>
          <a:xfrm>
            <a:off x="1885112" y="31212855"/>
            <a:ext cx="9241603" cy="6166941"/>
          </a:xfrm>
          <a:prstGeom prst="rect">
            <a:avLst/>
          </a:prstGeom>
          <a:ln w="12700">
            <a:miter lim="400000"/>
          </a:ln>
        </p:spPr>
      </p:pic>
      <p:pic>
        <p:nvPicPr>
          <p:cNvPr id="51" name="Image"/>
          <p:cNvPicPr>
            <a:picLocks noChangeAspect="1"/>
          </p:cNvPicPr>
          <p:nvPr/>
        </p:nvPicPr>
        <p:blipFill>
          <a:blip r:embed="rId7">
            <a:extLst>
              <a:ext uri="{28A0092B-C50C-407E-A947-70E740481C1C}">
                <a14:useLocalDpi xmlns:a14="http://schemas.microsoft.com/office/drawing/2010/main" val="0"/>
              </a:ext>
            </a:extLst>
          </a:blip>
          <a:srcRect/>
          <a:stretch/>
        </p:blipFill>
        <p:spPr>
          <a:xfrm>
            <a:off x="12047948" y="31215791"/>
            <a:ext cx="9241603" cy="6161068"/>
          </a:xfrm>
          <a:prstGeom prst="rect">
            <a:avLst/>
          </a:prstGeom>
          <a:ln w="12700">
            <a:miter lim="400000"/>
          </a:ln>
        </p:spPr>
      </p:pic>
      <p:pic>
        <p:nvPicPr>
          <p:cNvPr id="52" name="Image"/>
          <p:cNvPicPr>
            <a:picLocks noChangeAspect="1"/>
          </p:cNvPicPr>
          <p:nvPr/>
        </p:nvPicPr>
        <p:blipFill>
          <a:blip r:embed="rId8">
            <a:extLst>
              <a:ext uri="{28A0092B-C50C-407E-A947-70E740481C1C}">
                <a14:useLocalDpi xmlns:a14="http://schemas.microsoft.com/office/drawing/2010/main" val="0"/>
              </a:ext>
            </a:extLst>
          </a:blip>
          <a:srcRect/>
          <a:stretch/>
        </p:blipFill>
        <p:spPr>
          <a:xfrm>
            <a:off x="22210785" y="31218872"/>
            <a:ext cx="9241603" cy="6154907"/>
          </a:xfrm>
          <a:prstGeom prst="rect">
            <a:avLst/>
          </a:prstGeom>
          <a:ln w="12700">
            <a:miter lim="400000"/>
          </a:ln>
        </p:spPr>
      </p:pic>
      <p:sp>
        <p:nvSpPr>
          <p:cNvPr id="17" name="12345 MAIN STREET…">
            <a:extLst>
              <a:ext uri="{FF2B5EF4-FFF2-40B4-BE49-F238E27FC236}">
                <a16:creationId xmlns:a16="http://schemas.microsoft.com/office/drawing/2014/main" id="{3CD1A525-1279-4A39-8476-D65952DB7253}"/>
              </a:ext>
            </a:extLst>
          </p:cNvPr>
          <p:cNvSpPr txBox="1"/>
          <p:nvPr/>
        </p:nvSpPr>
        <p:spPr>
          <a:xfrm>
            <a:off x="1885111" y="26209388"/>
            <a:ext cx="9241603" cy="8355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defTabSz="457200">
              <a:lnSpc>
                <a:spcPct val="140000"/>
              </a:lnSpc>
              <a:defRPr sz="4500">
                <a:solidFill>
                  <a:srgbClr val="D81F27"/>
                </a:solidFill>
                <a:latin typeface="+mn-lt"/>
                <a:ea typeface="+mn-ea"/>
                <a:cs typeface="+mn-cs"/>
                <a:sym typeface="GothamBold"/>
              </a:defRPr>
            </a:pPr>
            <a:r>
              <a:rPr lang="en-US" dirty="0"/>
              <a:t>12345 CALLE PRINCIPAL</a:t>
            </a:r>
            <a:endParaRPr dirty="0"/>
          </a:p>
        </p:txBody>
      </p:sp>
      <p:sp>
        <p:nvSpPr>
          <p:cNvPr id="18" name="12345 MAIN STREET…">
            <a:extLst>
              <a:ext uri="{FF2B5EF4-FFF2-40B4-BE49-F238E27FC236}">
                <a16:creationId xmlns:a16="http://schemas.microsoft.com/office/drawing/2014/main" id="{85CE11B6-C994-4F11-BC95-A721D48D450D}"/>
              </a:ext>
            </a:extLst>
          </p:cNvPr>
          <p:cNvSpPr txBox="1"/>
          <p:nvPr/>
        </p:nvSpPr>
        <p:spPr>
          <a:xfrm>
            <a:off x="1885110" y="27155181"/>
            <a:ext cx="9241603" cy="6155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a:defRPr sz="4000"/>
            </a:pPr>
            <a:r>
              <a:rPr lang="en-US" dirty="0"/>
              <a:t>3 CAMA     3 BAÑERA     3,000 SQFT </a:t>
            </a:r>
          </a:p>
        </p:txBody>
      </p:sp>
      <p:sp>
        <p:nvSpPr>
          <p:cNvPr id="19" name="12345 MAIN STREET…">
            <a:extLst>
              <a:ext uri="{FF2B5EF4-FFF2-40B4-BE49-F238E27FC236}">
                <a16:creationId xmlns:a16="http://schemas.microsoft.com/office/drawing/2014/main" id="{32EE5A9D-CB8C-4AF5-9E5F-55531C8A04BC}"/>
              </a:ext>
            </a:extLst>
          </p:cNvPr>
          <p:cNvSpPr txBox="1"/>
          <p:nvPr/>
        </p:nvSpPr>
        <p:spPr>
          <a:xfrm>
            <a:off x="1885109" y="27770734"/>
            <a:ext cx="9241603" cy="6155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a:defRPr sz="4000"/>
            </a:pPr>
            <a:r>
              <a:rPr lang="en-US" dirty="0"/>
              <a:t>PRECIO DE LISTA: $1,000,000</a:t>
            </a:r>
          </a:p>
        </p:txBody>
      </p:sp>
      <p:sp>
        <p:nvSpPr>
          <p:cNvPr id="20" name="12345 MAIN STREET…">
            <a:extLst>
              <a:ext uri="{FF2B5EF4-FFF2-40B4-BE49-F238E27FC236}">
                <a16:creationId xmlns:a16="http://schemas.microsoft.com/office/drawing/2014/main" id="{0825FEF4-593E-46CA-8DEB-EA7F4A05528C}"/>
              </a:ext>
            </a:extLst>
          </p:cNvPr>
          <p:cNvSpPr txBox="1"/>
          <p:nvPr/>
        </p:nvSpPr>
        <p:spPr>
          <a:xfrm>
            <a:off x="1885108" y="28461522"/>
            <a:ext cx="9241603" cy="184665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a:spcBef>
                <a:spcPts val="1000"/>
              </a:spcBef>
              <a:defRPr sz="4000"/>
            </a:pPr>
            <a:r>
              <a:rPr lang="en-US" dirty="0" err="1"/>
              <a:t>Vendido</a:t>
            </a:r>
            <a:r>
              <a:rPr lang="en-US" dirty="0"/>
              <a:t> para $1,100,000 </a:t>
            </a:r>
            <a:r>
              <a:rPr lang="en-US" dirty="0" err="1"/>
              <a:t>en</a:t>
            </a:r>
            <a:r>
              <a:rPr lang="en-US" dirty="0"/>
              <a:t> 20 </a:t>
            </a:r>
            <a:r>
              <a:rPr lang="en-US" dirty="0" err="1"/>
              <a:t>días</a:t>
            </a:r>
            <a:r>
              <a:rPr lang="en-US" dirty="0"/>
              <a:t> </a:t>
            </a:r>
            <a:r>
              <a:rPr lang="en-US" dirty="0" err="1"/>
              <a:t>más</a:t>
            </a:r>
            <a:r>
              <a:rPr lang="en-US" dirty="0"/>
              <a:t> PRECIO DE LISTA. </a:t>
            </a:r>
            <a:r>
              <a:rPr lang="en-US" dirty="0" err="1"/>
              <a:t>Vendido</a:t>
            </a:r>
            <a:r>
              <a:rPr lang="en-US" dirty="0"/>
              <a:t> para xx%</a:t>
            </a:r>
          </a:p>
        </p:txBody>
      </p:sp>
      <p:sp>
        <p:nvSpPr>
          <p:cNvPr id="26" name="12345 MAIN STREET…">
            <a:extLst>
              <a:ext uri="{FF2B5EF4-FFF2-40B4-BE49-F238E27FC236}">
                <a16:creationId xmlns:a16="http://schemas.microsoft.com/office/drawing/2014/main" id="{F072FE2A-2886-498A-9DB6-BBD00498CD9F}"/>
              </a:ext>
            </a:extLst>
          </p:cNvPr>
          <p:cNvSpPr txBox="1"/>
          <p:nvPr/>
        </p:nvSpPr>
        <p:spPr>
          <a:xfrm>
            <a:off x="12175355" y="26209388"/>
            <a:ext cx="9241603" cy="8355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defTabSz="457200">
              <a:lnSpc>
                <a:spcPct val="140000"/>
              </a:lnSpc>
              <a:defRPr sz="4500">
                <a:solidFill>
                  <a:srgbClr val="D81F27"/>
                </a:solidFill>
                <a:latin typeface="+mn-lt"/>
                <a:ea typeface="+mn-ea"/>
                <a:cs typeface="+mn-cs"/>
                <a:sym typeface="GothamBold"/>
              </a:defRPr>
            </a:pPr>
            <a:r>
              <a:rPr lang="en-US" dirty="0"/>
              <a:t>12345 CALLE PRINCIPAL</a:t>
            </a:r>
            <a:endParaRPr dirty="0"/>
          </a:p>
        </p:txBody>
      </p:sp>
      <p:sp>
        <p:nvSpPr>
          <p:cNvPr id="27" name="12345 MAIN STREET…">
            <a:extLst>
              <a:ext uri="{FF2B5EF4-FFF2-40B4-BE49-F238E27FC236}">
                <a16:creationId xmlns:a16="http://schemas.microsoft.com/office/drawing/2014/main" id="{6586E341-6A14-432B-8AC6-02B36F2FE8EC}"/>
              </a:ext>
            </a:extLst>
          </p:cNvPr>
          <p:cNvSpPr txBox="1"/>
          <p:nvPr/>
        </p:nvSpPr>
        <p:spPr>
          <a:xfrm>
            <a:off x="12175354" y="27155181"/>
            <a:ext cx="9241603" cy="6155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a:defRPr sz="4000"/>
            </a:pPr>
            <a:r>
              <a:rPr lang="en-US" dirty="0"/>
              <a:t>3 CAMA     3 BAÑERA     3,000 SQFT </a:t>
            </a:r>
          </a:p>
        </p:txBody>
      </p:sp>
      <p:sp>
        <p:nvSpPr>
          <p:cNvPr id="28" name="12345 MAIN STREET…">
            <a:extLst>
              <a:ext uri="{FF2B5EF4-FFF2-40B4-BE49-F238E27FC236}">
                <a16:creationId xmlns:a16="http://schemas.microsoft.com/office/drawing/2014/main" id="{6C7B2142-11AD-413B-A71C-9036F72DED15}"/>
              </a:ext>
            </a:extLst>
          </p:cNvPr>
          <p:cNvSpPr txBox="1"/>
          <p:nvPr/>
        </p:nvSpPr>
        <p:spPr>
          <a:xfrm>
            <a:off x="12175353" y="27770734"/>
            <a:ext cx="9241603" cy="6155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a:defRPr sz="4000"/>
            </a:pPr>
            <a:r>
              <a:rPr lang="en-US" dirty="0"/>
              <a:t>PRECIO DE LISTA: $1,000,000</a:t>
            </a:r>
          </a:p>
        </p:txBody>
      </p:sp>
      <p:sp>
        <p:nvSpPr>
          <p:cNvPr id="29" name="12345 MAIN STREET…">
            <a:extLst>
              <a:ext uri="{FF2B5EF4-FFF2-40B4-BE49-F238E27FC236}">
                <a16:creationId xmlns:a16="http://schemas.microsoft.com/office/drawing/2014/main" id="{BC519DC0-AB19-48C0-B4E5-34FB8A9B847B}"/>
              </a:ext>
            </a:extLst>
          </p:cNvPr>
          <p:cNvSpPr txBox="1"/>
          <p:nvPr/>
        </p:nvSpPr>
        <p:spPr>
          <a:xfrm>
            <a:off x="12175352" y="28461522"/>
            <a:ext cx="9241603" cy="184665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a:spcBef>
                <a:spcPts val="1000"/>
              </a:spcBef>
              <a:defRPr sz="4000"/>
            </a:pPr>
            <a:r>
              <a:rPr lang="en-US" dirty="0" err="1"/>
              <a:t>Vendido</a:t>
            </a:r>
            <a:r>
              <a:rPr lang="en-US" dirty="0"/>
              <a:t> para $1,100,000 </a:t>
            </a:r>
            <a:r>
              <a:rPr lang="en-US" dirty="0" err="1"/>
              <a:t>en</a:t>
            </a:r>
            <a:r>
              <a:rPr lang="en-US" dirty="0"/>
              <a:t> 20 </a:t>
            </a:r>
            <a:r>
              <a:rPr lang="en-US" dirty="0" err="1"/>
              <a:t>días</a:t>
            </a:r>
            <a:r>
              <a:rPr lang="en-US" dirty="0"/>
              <a:t> </a:t>
            </a:r>
            <a:r>
              <a:rPr lang="en-US" dirty="0" err="1"/>
              <a:t>más</a:t>
            </a:r>
            <a:r>
              <a:rPr lang="en-US" dirty="0"/>
              <a:t> PRECIO DE LISTA. </a:t>
            </a:r>
            <a:r>
              <a:rPr lang="en-US" dirty="0" err="1"/>
              <a:t>Vendido</a:t>
            </a:r>
            <a:r>
              <a:rPr lang="en-US" dirty="0"/>
              <a:t> para xx%</a:t>
            </a:r>
          </a:p>
        </p:txBody>
      </p:sp>
      <p:sp>
        <p:nvSpPr>
          <p:cNvPr id="31" name="12345 MAIN STREET…">
            <a:extLst>
              <a:ext uri="{FF2B5EF4-FFF2-40B4-BE49-F238E27FC236}">
                <a16:creationId xmlns:a16="http://schemas.microsoft.com/office/drawing/2014/main" id="{07CD0C80-697B-43DB-85A4-C04116CF0236}"/>
              </a:ext>
            </a:extLst>
          </p:cNvPr>
          <p:cNvSpPr txBox="1"/>
          <p:nvPr/>
        </p:nvSpPr>
        <p:spPr>
          <a:xfrm>
            <a:off x="22210788" y="26209388"/>
            <a:ext cx="9241603" cy="8355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defTabSz="457200">
              <a:lnSpc>
                <a:spcPct val="140000"/>
              </a:lnSpc>
              <a:defRPr sz="4500">
                <a:solidFill>
                  <a:srgbClr val="D81F27"/>
                </a:solidFill>
                <a:latin typeface="+mn-lt"/>
                <a:ea typeface="+mn-ea"/>
                <a:cs typeface="+mn-cs"/>
                <a:sym typeface="GothamBold"/>
              </a:defRPr>
            </a:pPr>
            <a:r>
              <a:rPr lang="en-US" dirty="0"/>
              <a:t>12345 CALLE PRINCIPAL</a:t>
            </a:r>
            <a:endParaRPr dirty="0"/>
          </a:p>
        </p:txBody>
      </p:sp>
      <p:sp>
        <p:nvSpPr>
          <p:cNvPr id="32" name="12345 MAIN STREET…">
            <a:extLst>
              <a:ext uri="{FF2B5EF4-FFF2-40B4-BE49-F238E27FC236}">
                <a16:creationId xmlns:a16="http://schemas.microsoft.com/office/drawing/2014/main" id="{076528F6-7140-4AB6-A2E0-5FEA5223C9D0}"/>
              </a:ext>
            </a:extLst>
          </p:cNvPr>
          <p:cNvSpPr txBox="1"/>
          <p:nvPr/>
        </p:nvSpPr>
        <p:spPr>
          <a:xfrm>
            <a:off x="22210787" y="27155181"/>
            <a:ext cx="9241603" cy="6155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a:defRPr sz="4000"/>
            </a:pPr>
            <a:r>
              <a:rPr lang="en-US" dirty="0"/>
              <a:t>3 CAMA     3 BAÑERA     3,000 SQFT </a:t>
            </a:r>
          </a:p>
        </p:txBody>
      </p:sp>
      <p:sp>
        <p:nvSpPr>
          <p:cNvPr id="33" name="12345 MAIN STREET…">
            <a:extLst>
              <a:ext uri="{FF2B5EF4-FFF2-40B4-BE49-F238E27FC236}">
                <a16:creationId xmlns:a16="http://schemas.microsoft.com/office/drawing/2014/main" id="{A7F7F4EC-26EF-42D5-9DAB-1215DC56B35F}"/>
              </a:ext>
            </a:extLst>
          </p:cNvPr>
          <p:cNvSpPr txBox="1"/>
          <p:nvPr/>
        </p:nvSpPr>
        <p:spPr>
          <a:xfrm>
            <a:off x="22210786" y="27770734"/>
            <a:ext cx="9241603" cy="6155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a:defRPr sz="4000"/>
            </a:pPr>
            <a:r>
              <a:rPr lang="en-US" dirty="0"/>
              <a:t>PRECIO DE LISTA: $1,000,000</a:t>
            </a:r>
          </a:p>
        </p:txBody>
      </p:sp>
      <p:sp>
        <p:nvSpPr>
          <p:cNvPr id="34" name="12345 MAIN STREET…">
            <a:extLst>
              <a:ext uri="{FF2B5EF4-FFF2-40B4-BE49-F238E27FC236}">
                <a16:creationId xmlns:a16="http://schemas.microsoft.com/office/drawing/2014/main" id="{EACF42EE-E333-4DFA-B6E2-4568E4B417AE}"/>
              </a:ext>
            </a:extLst>
          </p:cNvPr>
          <p:cNvSpPr txBox="1"/>
          <p:nvPr/>
        </p:nvSpPr>
        <p:spPr>
          <a:xfrm>
            <a:off x="22210785" y="28461522"/>
            <a:ext cx="9241603" cy="184665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a:spcBef>
                <a:spcPts val="1000"/>
              </a:spcBef>
              <a:defRPr sz="4000"/>
            </a:pPr>
            <a:r>
              <a:rPr lang="en-US" dirty="0" err="1"/>
              <a:t>Vendido</a:t>
            </a:r>
            <a:r>
              <a:rPr lang="en-US" dirty="0"/>
              <a:t> para $1,100,000 </a:t>
            </a:r>
            <a:r>
              <a:rPr lang="en-US" dirty="0" err="1"/>
              <a:t>en</a:t>
            </a:r>
            <a:r>
              <a:rPr lang="en-US" dirty="0"/>
              <a:t> 20 </a:t>
            </a:r>
            <a:r>
              <a:rPr lang="en-US" dirty="0" err="1"/>
              <a:t>días</a:t>
            </a:r>
            <a:r>
              <a:rPr lang="en-US" dirty="0"/>
              <a:t> </a:t>
            </a:r>
            <a:r>
              <a:rPr lang="en-US" dirty="0" err="1"/>
              <a:t>más</a:t>
            </a:r>
            <a:r>
              <a:rPr lang="en-US" dirty="0"/>
              <a:t> PRECIO DE LISTA. </a:t>
            </a:r>
            <a:r>
              <a:rPr lang="en-US" dirty="0" err="1"/>
              <a:t>Vendido</a:t>
            </a:r>
            <a:r>
              <a:rPr lang="en-US" dirty="0"/>
              <a:t> para xx%</a:t>
            </a:r>
          </a:p>
        </p:txBody>
      </p:sp>
      <p:sp>
        <p:nvSpPr>
          <p:cNvPr id="64" name="12345 MAIN STREET…">
            <a:extLst>
              <a:ext uri="{FF2B5EF4-FFF2-40B4-BE49-F238E27FC236}">
                <a16:creationId xmlns:a16="http://schemas.microsoft.com/office/drawing/2014/main" id="{80263C4B-4AC5-4A33-8F89-18E9DD25FD02}"/>
              </a:ext>
            </a:extLst>
          </p:cNvPr>
          <p:cNvSpPr txBox="1"/>
          <p:nvPr/>
        </p:nvSpPr>
        <p:spPr>
          <a:xfrm>
            <a:off x="1885111" y="37514215"/>
            <a:ext cx="9241603" cy="8355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defTabSz="457200">
              <a:lnSpc>
                <a:spcPct val="140000"/>
              </a:lnSpc>
              <a:defRPr sz="4500">
                <a:solidFill>
                  <a:srgbClr val="D81F27"/>
                </a:solidFill>
                <a:latin typeface="+mn-lt"/>
                <a:ea typeface="+mn-ea"/>
                <a:cs typeface="+mn-cs"/>
                <a:sym typeface="GothamBold"/>
              </a:defRPr>
            </a:pPr>
            <a:r>
              <a:rPr lang="en-US" dirty="0"/>
              <a:t>12345 CALLE PRINCIPAL</a:t>
            </a:r>
            <a:endParaRPr dirty="0"/>
          </a:p>
        </p:txBody>
      </p:sp>
      <p:sp>
        <p:nvSpPr>
          <p:cNvPr id="65" name="12345 MAIN STREET…">
            <a:extLst>
              <a:ext uri="{FF2B5EF4-FFF2-40B4-BE49-F238E27FC236}">
                <a16:creationId xmlns:a16="http://schemas.microsoft.com/office/drawing/2014/main" id="{B83F9A30-238F-4424-9A3B-3444601769F6}"/>
              </a:ext>
            </a:extLst>
          </p:cNvPr>
          <p:cNvSpPr txBox="1"/>
          <p:nvPr/>
        </p:nvSpPr>
        <p:spPr>
          <a:xfrm>
            <a:off x="1885110" y="38460008"/>
            <a:ext cx="9241603" cy="6155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a:defRPr sz="4000"/>
            </a:pPr>
            <a:r>
              <a:rPr lang="en-US" dirty="0"/>
              <a:t>3 CAMA     3 BAÑERA     3,000 SQFT </a:t>
            </a:r>
          </a:p>
        </p:txBody>
      </p:sp>
      <p:sp>
        <p:nvSpPr>
          <p:cNvPr id="66" name="12345 MAIN STREET…">
            <a:extLst>
              <a:ext uri="{FF2B5EF4-FFF2-40B4-BE49-F238E27FC236}">
                <a16:creationId xmlns:a16="http://schemas.microsoft.com/office/drawing/2014/main" id="{431BF060-BD86-4AC3-A9DF-90474876FA2F}"/>
              </a:ext>
            </a:extLst>
          </p:cNvPr>
          <p:cNvSpPr txBox="1"/>
          <p:nvPr/>
        </p:nvSpPr>
        <p:spPr>
          <a:xfrm>
            <a:off x="1885109" y="39075561"/>
            <a:ext cx="9241603" cy="6155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a:defRPr sz="4000"/>
            </a:pPr>
            <a:r>
              <a:rPr lang="en-US" dirty="0"/>
              <a:t>PRECIO DE LISTA: $1,000,000</a:t>
            </a:r>
          </a:p>
        </p:txBody>
      </p:sp>
      <p:sp>
        <p:nvSpPr>
          <p:cNvPr id="67" name="12345 MAIN STREET…">
            <a:extLst>
              <a:ext uri="{FF2B5EF4-FFF2-40B4-BE49-F238E27FC236}">
                <a16:creationId xmlns:a16="http://schemas.microsoft.com/office/drawing/2014/main" id="{89745166-41BC-4ED7-9C5D-85457571132C}"/>
              </a:ext>
            </a:extLst>
          </p:cNvPr>
          <p:cNvSpPr txBox="1"/>
          <p:nvPr/>
        </p:nvSpPr>
        <p:spPr>
          <a:xfrm>
            <a:off x="1885108" y="39766349"/>
            <a:ext cx="9241603" cy="184665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a:spcBef>
                <a:spcPts val="1000"/>
              </a:spcBef>
              <a:defRPr sz="4000"/>
            </a:pPr>
            <a:r>
              <a:rPr lang="en-US" dirty="0" err="1"/>
              <a:t>Vendido</a:t>
            </a:r>
            <a:r>
              <a:rPr lang="en-US" dirty="0"/>
              <a:t> para $1,100,000 </a:t>
            </a:r>
            <a:r>
              <a:rPr lang="en-US" dirty="0" err="1"/>
              <a:t>en</a:t>
            </a:r>
            <a:r>
              <a:rPr lang="en-US" dirty="0"/>
              <a:t> 20 </a:t>
            </a:r>
            <a:r>
              <a:rPr lang="en-US" dirty="0" err="1"/>
              <a:t>días</a:t>
            </a:r>
            <a:r>
              <a:rPr lang="en-US" dirty="0"/>
              <a:t> </a:t>
            </a:r>
            <a:r>
              <a:rPr lang="en-US" dirty="0" err="1"/>
              <a:t>más</a:t>
            </a:r>
            <a:r>
              <a:rPr lang="en-US" dirty="0"/>
              <a:t> PRECIO DE LISTA. </a:t>
            </a:r>
            <a:r>
              <a:rPr lang="en-US" dirty="0" err="1"/>
              <a:t>Vendido</a:t>
            </a:r>
            <a:r>
              <a:rPr lang="en-US" dirty="0"/>
              <a:t> para xx%</a:t>
            </a:r>
          </a:p>
        </p:txBody>
      </p:sp>
      <p:sp>
        <p:nvSpPr>
          <p:cNvPr id="69" name="12345 MAIN STREET…">
            <a:extLst>
              <a:ext uri="{FF2B5EF4-FFF2-40B4-BE49-F238E27FC236}">
                <a16:creationId xmlns:a16="http://schemas.microsoft.com/office/drawing/2014/main" id="{7110D3B2-7FC7-408C-9E5D-CC0CA95EB515}"/>
              </a:ext>
            </a:extLst>
          </p:cNvPr>
          <p:cNvSpPr txBox="1"/>
          <p:nvPr/>
        </p:nvSpPr>
        <p:spPr>
          <a:xfrm>
            <a:off x="12175355" y="37514215"/>
            <a:ext cx="9241603" cy="8355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defTabSz="457200">
              <a:lnSpc>
                <a:spcPct val="140000"/>
              </a:lnSpc>
              <a:defRPr sz="4500">
                <a:solidFill>
                  <a:srgbClr val="D81F27"/>
                </a:solidFill>
                <a:latin typeface="+mn-lt"/>
                <a:ea typeface="+mn-ea"/>
                <a:cs typeface="+mn-cs"/>
                <a:sym typeface="GothamBold"/>
              </a:defRPr>
            </a:pPr>
            <a:r>
              <a:rPr lang="en-US" dirty="0"/>
              <a:t>12345 CALLE PRINCIPAL</a:t>
            </a:r>
            <a:endParaRPr dirty="0"/>
          </a:p>
        </p:txBody>
      </p:sp>
      <p:sp>
        <p:nvSpPr>
          <p:cNvPr id="70" name="12345 MAIN STREET…">
            <a:extLst>
              <a:ext uri="{FF2B5EF4-FFF2-40B4-BE49-F238E27FC236}">
                <a16:creationId xmlns:a16="http://schemas.microsoft.com/office/drawing/2014/main" id="{23D04D4D-68C4-40E1-A28C-602CE834E937}"/>
              </a:ext>
            </a:extLst>
          </p:cNvPr>
          <p:cNvSpPr txBox="1"/>
          <p:nvPr/>
        </p:nvSpPr>
        <p:spPr>
          <a:xfrm>
            <a:off x="12175354" y="38460008"/>
            <a:ext cx="9241603" cy="6155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a:defRPr sz="4000"/>
            </a:pPr>
            <a:r>
              <a:rPr lang="en-US" dirty="0"/>
              <a:t>3 CAMA     3 BAÑERA     3,000 SQFT </a:t>
            </a:r>
          </a:p>
        </p:txBody>
      </p:sp>
      <p:sp>
        <p:nvSpPr>
          <p:cNvPr id="71" name="12345 MAIN STREET…">
            <a:extLst>
              <a:ext uri="{FF2B5EF4-FFF2-40B4-BE49-F238E27FC236}">
                <a16:creationId xmlns:a16="http://schemas.microsoft.com/office/drawing/2014/main" id="{EE4A46B9-F8E6-4A5C-9DEC-B675BB6417EE}"/>
              </a:ext>
            </a:extLst>
          </p:cNvPr>
          <p:cNvSpPr txBox="1"/>
          <p:nvPr/>
        </p:nvSpPr>
        <p:spPr>
          <a:xfrm>
            <a:off x="12175353" y="39075561"/>
            <a:ext cx="9241603" cy="6155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a:defRPr sz="4000"/>
            </a:pPr>
            <a:r>
              <a:rPr lang="en-US" dirty="0"/>
              <a:t>PRECIO DE LISTA: $1,000,000</a:t>
            </a:r>
          </a:p>
        </p:txBody>
      </p:sp>
      <p:sp>
        <p:nvSpPr>
          <p:cNvPr id="72" name="12345 MAIN STREET…">
            <a:extLst>
              <a:ext uri="{FF2B5EF4-FFF2-40B4-BE49-F238E27FC236}">
                <a16:creationId xmlns:a16="http://schemas.microsoft.com/office/drawing/2014/main" id="{C0EC1177-9E10-4CF7-B8AA-815A1159FC7E}"/>
              </a:ext>
            </a:extLst>
          </p:cNvPr>
          <p:cNvSpPr txBox="1"/>
          <p:nvPr/>
        </p:nvSpPr>
        <p:spPr>
          <a:xfrm>
            <a:off x="12175352" y="39766349"/>
            <a:ext cx="9241603" cy="184665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a:spcBef>
                <a:spcPts val="1000"/>
              </a:spcBef>
              <a:defRPr sz="4000"/>
            </a:pPr>
            <a:r>
              <a:rPr lang="en-US" dirty="0" err="1"/>
              <a:t>Vendido</a:t>
            </a:r>
            <a:r>
              <a:rPr lang="en-US" dirty="0"/>
              <a:t> para $1,100,000 </a:t>
            </a:r>
            <a:r>
              <a:rPr lang="en-US" dirty="0" err="1"/>
              <a:t>en</a:t>
            </a:r>
            <a:r>
              <a:rPr lang="en-US" dirty="0"/>
              <a:t> 20 </a:t>
            </a:r>
            <a:r>
              <a:rPr lang="en-US" dirty="0" err="1"/>
              <a:t>días</a:t>
            </a:r>
            <a:r>
              <a:rPr lang="en-US" dirty="0"/>
              <a:t> </a:t>
            </a:r>
            <a:r>
              <a:rPr lang="en-US" dirty="0" err="1"/>
              <a:t>más</a:t>
            </a:r>
            <a:r>
              <a:rPr lang="en-US" dirty="0"/>
              <a:t> PRECIO DE LISTA. </a:t>
            </a:r>
            <a:r>
              <a:rPr lang="en-US" dirty="0" err="1"/>
              <a:t>Vendido</a:t>
            </a:r>
            <a:r>
              <a:rPr lang="en-US" dirty="0"/>
              <a:t> para xx%</a:t>
            </a:r>
          </a:p>
        </p:txBody>
      </p:sp>
      <p:sp>
        <p:nvSpPr>
          <p:cNvPr id="74" name="12345 MAIN STREET…">
            <a:extLst>
              <a:ext uri="{FF2B5EF4-FFF2-40B4-BE49-F238E27FC236}">
                <a16:creationId xmlns:a16="http://schemas.microsoft.com/office/drawing/2014/main" id="{6236A0A2-3BFD-4A74-953F-F8622115B702}"/>
              </a:ext>
            </a:extLst>
          </p:cNvPr>
          <p:cNvSpPr txBox="1"/>
          <p:nvPr/>
        </p:nvSpPr>
        <p:spPr>
          <a:xfrm>
            <a:off x="22210788" y="37514215"/>
            <a:ext cx="9241603" cy="8355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defTabSz="457200">
              <a:lnSpc>
                <a:spcPct val="140000"/>
              </a:lnSpc>
              <a:defRPr sz="4500">
                <a:solidFill>
                  <a:srgbClr val="D81F27"/>
                </a:solidFill>
                <a:latin typeface="+mn-lt"/>
                <a:ea typeface="+mn-ea"/>
                <a:cs typeface="+mn-cs"/>
                <a:sym typeface="GothamBold"/>
              </a:defRPr>
            </a:pPr>
            <a:r>
              <a:rPr lang="en-US" dirty="0"/>
              <a:t>12345 CALLE PRINCIPAL</a:t>
            </a:r>
            <a:endParaRPr dirty="0"/>
          </a:p>
        </p:txBody>
      </p:sp>
      <p:sp>
        <p:nvSpPr>
          <p:cNvPr id="75" name="12345 MAIN STREET…">
            <a:extLst>
              <a:ext uri="{FF2B5EF4-FFF2-40B4-BE49-F238E27FC236}">
                <a16:creationId xmlns:a16="http://schemas.microsoft.com/office/drawing/2014/main" id="{5007848B-08CB-49A3-AE7A-FC414F5A7447}"/>
              </a:ext>
            </a:extLst>
          </p:cNvPr>
          <p:cNvSpPr txBox="1"/>
          <p:nvPr/>
        </p:nvSpPr>
        <p:spPr>
          <a:xfrm>
            <a:off x="22210787" y="38460008"/>
            <a:ext cx="9241603" cy="6155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a:defRPr sz="4000"/>
            </a:pPr>
            <a:r>
              <a:rPr lang="en-US" dirty="0"/>
              <a:t>3 CAMA     3 BAÑERA     3,000 SQFT </a:t>
            </a:r>
          </a:p>
        </p:txBody>
      </p:sp>
      <p:sp>
        <p:nvSpPr>
          <p:cNvPr id="76" name="12345 MAIN STREET…">
            <a:extLst>
              <a:ext uri="{FF2B5EF4-FFF2-40B4-BE49-F238E27FC236}">
                <a16:creationId xmlns:a16="http://schemas.microsoft.com/office/drawing/2014/main" id="{24FAC7A9-B2AF-4277-9FC5-BA170BF10B10}"/>
              </a:ext>
            </a:extLst>
          </p:cNvPr>
          <p:cNvSpPr txBox="1"/>
          <p:nvPr/>
        </p:nvSpPr>
        <p:spPr>
          <a:xfrm>
            <a:off x="22210786" y="39075561"/>
            <a:ext cx="9241603" cy="6155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a:defRPr sz="4000"/>
            </a:pPr>
            <a:r>
              <a:rPr lang="en-US" dirty="0"/>
              <a:t>PRECIO DE LISTA: $1,000,000</a:t>
            </a:r>
          </a:p>
        </p:txBody>
      </p:sp>
      <p:sp>
        <p:nvSpPr>
          <p:cNvPr id="77" name="12345 MAIN STREET…">
            <a:extLst>
              <a:ext uri="{FF2B5EF4-FFF2-40B4-BE49-F238E27FC236}">
                <a16:creationId xmlns:a16="http://schemas.microsoft.com/office/drawing/2014/main" id="{F01D9780-36A1-4FAE-A8DC-CEACD07923B8}"/>
              </a:ext>
            </a:extLst>
          </p:cNvPr>
          <p:cNvSpPr txBox="1"/>
          <p:nvPr/>
        </p:nvSpPr>
        <p:spPr>
          <a:xfrm>
            <a:off x="22210785" y="39766349"/>
            <a:ext cx="9241603" cy="184665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a:spcBef>
                <a:spcPts val="1000"/>
              </a:spcBef>
              <a:defRPr sz="4000"/>
            </a:pPr>
            <a:r>
              <a:rPr lang="en-US" dirty="0" err="1"/>
              <a:t>Vendido</a:t>
            </a:r>
            <a:r>
              <a:rPr lang="en-US" dirty="0"/>
              <a:t> para $1,100,000 </a:t>
            </a:r>
            <a:r>
              <a:rPr lang="en-US" dirty="0" err="1"/>
              <a:t>en</a:t>
            </a:r>
            <a:r>
              <a:rPr lang="en-US" dirty="0"/>
              <a:t> 20 </a:t>
            </a:r>
            <a:r>
              <a:rPr lang="en-US" dirty="0" err="1"/>
              <a:t>días</a:t>
            </a:r>
            <a:r>
              <a:rPr lang="en-US" dirty="0"/>
              <a:t> </a:t>
            </a:r>
            <a:r>
              <a:rPr lang="en-US" dirty="0" err="1"/>
              <a:t>más</a:t>
            </a:r>
            <a:r>
              <a:rPr lang="en-US" dirty="0"/>
              <a:t> PRECIO DE LISTA. </a:t>
            </a:r>
            <a:r>
              <a:rPr lang="en-US" dirty="0" err="1"/>
              <a:t>Vendido</a:t>
            </a:r>
            <a:r>
              <a:rPr lang="en-US" dirty="0"/>
              <a:t> para xx%</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Client testimonial goes here.  Lorem ipsum dolor sit amet, consectetuer adipiscing elit, sed diam nonummy nibh euismod tincidunt ut laoreet dolore magna aliquam erat volutpat. Ut wisi enim ad minim veniam, quis nostrud exerci tation ullamcorper suscipit lobortis nisl ut aliquip ex ea commodo consequat. Lorem ipsum dolor sit amet, consectetuer adipiscing elit, sed diam nonummy nibh euismod tincidunt ut laoreet dolore magna aliquam erat volutpat. Ut wisi enim ad minim veniam, quis nostrud exerci tation ullamcorper suscipit lobortis nisl ut aliquip ex ea commodo consequat.  Ut wisi enim ad minim veniamex ea commodo consequat.  Ut wisi enim ad minim veniam.…"/>
          <p:cNvSpPr txBox="1"/>
          <p:nvPr/>
        </p:nvSpPr>
        <p:spPr>
          <a:xfrm>
            <a:off x="1802325" y="18832162"/>
            <a:ext cx="13227123" cy="102968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9453" tIns="69453" rIns="69453" bIns="69453">
            <a:spAutoFit/>
          </a:bodyPr>
          <a:lstStyle/>
          <a:p>
            <a:pPr>
              <a:defRPr i="1"/>
            </a:pPr>
            <a:r>
              <a:rPr lang="en-US" sz="4400" b="1" dirty="0">
                <a:latin typeface="ITC Avant Garde Gothic Std Demi"/>
                <a:ea typeface="ITC Avant Garde Gothic Std Demi"/>
                <a:cs typeface="ITC Avant Garde Gothic Std Demi"/>
                <a:sym typeface="ITC Avant Garde Gothic Std Demi"/>
              </a:rPr>
              <a:t>Testimonio del </a:t>
            </a:r>
            <a:r>
              <a:rPr lang="en-US" sz="4400" b="1" dirty="0" err="1">
                <a:latin typeface="ITC Avant Garde Gothic Std Demi"/>
                <a:ea typeface="ITC Avant Garde Gothic Std Demi"/>
                <a:cs typeface="ITC Avant Garde Gothic Std Demi"/>
                <a:sym typeface="ITC Avant Garde Gothic Std Demi"/>
              </a:rPr>
              <a:t>cliente</a:t>
            </a:r>
            <a:r>
              <a:rPr lang="en-US" sz="4400" b="1" dirty="0">
                <a:latin typeface="ITC Avant Garde Gothic Std Demi"/>
                <a:ea typeface="ITC Avant Garde Gothic Std Demi"/>
                <a:cs typeface="ITC Avant Garde Gothic Std Demi"/>
                <a:sym typeface="ITC Avant Garde Gothic Std Demi"/>
              </a:rPr>
              <a:t> </a:t>
            </a:r>
            <a:r>
              <a:rPr lang="en-US" sz="4400" b="1" dirty="0" err="1">
                <a:latin typeface="ITC Avant Garde Gothic Std Demi"/>
                <a:ea typeface="ITC Avant Garde Gothic Std Demi"/>
                <a:cs typeface="ITC Avant Garde Gothic Std Demi"/>
                <a:sym typeface="ITC Avant Garde Gothic Std Demi"/>
              </a:rPr>
              <a:t>va</a:t>
            </a:r>
            <a:r>
              <a:rPr lang="en-US" sz="4400" b="1" dirty="0">
                <a:latin typeface="ITC Avant Garde Gothic Std Demi"/>
                <a:ea typeface="ITC Avant Garde Gothic Std Demi"/>
                <a:cs typeface="ITC Avant Garde Gothic Std Demi"/>
                <a:sym typeface="ITC Avant Garde Gothic Std Demi"/>
              </a:rPr>
              <a:t> </a:t>
            </a:r>
            <a:r>
              <a:rPr lang="en-US" sz="4400" b="1" dirty="0" err="1">
                <a:latin typeface="ITC Avant Garde Gothic Std Demi"/>
                <a:ea typeface="ITC Avant Garde Gothic Std Demi"/>
                <a:cs typeface="ITC Avant Garde Gothic Std Demi"/>
                <a:sym typeface="ITC Avant Garde Gothic Std Demi"/>
              </a:rPr>
              <a:t>aquí</a:t>
            </a:r>
            <a:r>
              <a:rPr sz="4400" b="1" dirty="0">
                <a:latin typeface="ITC Avant Garde Gothic Std Demi"/>
                <a:ea typeface="ITC Avant Garde Gothic Std Demi"/>
                <a:cs typeface="ITC Avant Garde Gothic Std Demi"/>
                <a:sym typeface="ITC Avant Garde Gothic Std Demi"/>
              </a:rPr>
              <a:t>.</a:t>
            </a:r>
            <a:r>
              <a:rPr sz="4400" b="1" dirty="0"/>
              <a:t>  </a:t>
            </a:r>
            <a:r>
              <a:rPr sz="4400" dirty="0"/>
              <a:t>Lorem ipsum dolor sit </a:t>
            </a:r>
            <a:r>
              <a:rPr sz="4400" dirty="0" err="1"/>
              <a:t>amet</a:t>
            </a:r>
            <a:r>
              <a:rPr sz="4400" dirty="0"/>
              <a:t>, </a:t>
            </a:r>
            <a:r>
              <a:rPr sz="4400" dirty="0" err="1"/>
              <a:t>consectetuer</a:t>
            </a:r>
            <a:r>
              <a:rPr sz="4400" dirty="0"/>
              <a:t> </a:t>
            </a:r>
            <a:r>
              <a:rPr sz="4400" dirty="0" err="1"/>
              <a:t>adipiscing</a:t>
            </a:r>
            <a:r>
              <a:rPr sz="4400" dirty="0"/>
              <a:t> </a:t>
            </a:r>
            <a:r>
              <a:rPr sz="4400" dirty="0" err="1"/>
              <a:t>elit</a:t>
            </a:r>
            <a:r>
              <a:rPr sz="4400" dirty="0"/>
              <a:t>, sed diam </a:t>
            </a:r>
            <a:r>
              <a:rPr sz="4400" dirty="0" err="1"/>
              <a:t>nonummy</a:t>
            </a:r>
            <a:r>
              <a:rPr sz="4400" dirty="0"/>
              <a:t> </a:t>
            </a:r>
            <a:r>
              <a:rPr sz="4400" dirty="0" err="1"/>
              <a:t>nibh</a:t>
            </a:r>
            <a:r>
              <a:rPr sz="4400" dirty="0"/>
              <a:t> </a:t>
            </a:r>
            <a:r>
              <a:rPr sz="4400" dirty="0" err="1"/>
              <a:t>euismod</a:t>
            </a:r>
            <a:r>
              <a:rPr sz="4400" dirty="0"/>
              <a:t> </a:t>
            </a:r>
            <a:r>
              <a:rPr sz="4400" dirty="0" err="1"/>
              <a:t>tincidunt</a:t>
            </a:r>
            <a:r>
              <a:rPr sz="4400" dirty="0"/>
              <a:t> </a:t>
            </a:r>
            <a:r>
              <a:rPr sz="4400" dirty="0" err="1"/>
              <a:t>ut</a:t>
            </a:r>
            <a:r>
              <a:rPr sz="4400" dirty="0"/>
              <a:t> </a:t>
            </a:r>
            <a:r>
              <a:rPr sz="4400" dirty="0" err="1"/>
              <a:t>laoreet</a:t>
            </a:r>
            <a:r>
              <a:rPr sz="4400" dirty="0"/>
              <a:t> dolore magna </a:t>
            </a:r>
            <a:r>
              <a:rPr sz="4400" dirty="0" err="1"/>
              <a:t>aliquam</a:t>
            </a:r>
            <a:r>
              <a:rPr sz="4400" dirty="0"/>
              <a:t> </a:t>
            </a:r>
            <a:r>
              <a:rPr sz="4400" dirty="0" err="1"/>
              <a:t>erat</a:t>
            </a:r>
            <a:r>
              <a:rPr sz="4400" dirty="0"/>
              <a:t> </a:t>
            </a:r>
            <a:r>
              <a:rPr sz="4400" dirty="0" err="1"/>
              <a:t>volutpat</a:t>
            </a:r>
            <a:r>
              <a:rPr sz="4400" dirty="0"/>
              <a:t>. Ut </a:t>
            </a:r>
            <a:r>
              <a:rPr sz="4400" dirty="0" err="1"/>
              <a:t>wisi</a:t>
            </a:r>
            <a:r>
              <a:rPr sz="4400" dirty="0"/>
              <a:t> </a:t>
            </a:r>
            <a:r>
              <a:rPr sz="4400" dirty="0" err="1"/>
              <a:t>enim</a:t>
            </a:r>
            <a:r>
              <a:rPr sz="4400" dirty="0"/>
              <a:t> ad minim </a:t>
            </a:r>
            <a:r>
              <a:rPr sz="4400" dirty="0" err="1"/>
              <a:t>veniam</a:t>
            </a:r>
            <a:r>
              <a:rPr sz="4400" dirty="0"/>
              <a:t>, </a:t>
            </a:r>
            <a:r>
              <a:rPr sz="4400" dirty="0" err="1"/>
              <a:t>quis</a:t>
            </a:r>
            <a:r>
              <a:rPr sz="4400" dirty="0"/>
              <a:t> </a:t>
            </a:r>
            <a:r>
              <a:rPr sz="4400" dirty="0" err="1"/>
              <a:t>nostrud</a:t>
            </a:r>
            <a:r>
              <a:rPr sz="4400" dirty="0"/>
              <a:t> </a:t>
            </a:r>
            <a:r>
              <a:rPr sz="4400" dirty="0" err="1"/>
              <a:t>exerci</a:t>
            </a:r>
            <a:r>
              <a:rPr sz="4400" dirty="0"/>
              <a:t> </a:t>
            </a:r>
            <a:r>
              <a:rPr sz="4400" dirty="0" err="1"/>
              <a:t>tation</a:t>
            </a:r>
            <a:r>
              <a:rPr sz="4400" dirty="0"/>
              <a:t> </a:t>
            </a:r>
            <a:r>
              <a:rPr sz="4400" dirty="0" err="1"/>
              <a:t>ullamcorper</a:t>
            </a:r>
            <a:r>
              <a:rPr sz="4400" dirty="0"/>
              <a:t> </a:t>
            </a:r>
            <a:r>
              <a:rPr sz="4400" dirty="0" err="1"/>
              <a:t>suscipit</a:t>
            </a:r>
            <a:r>
              <a:rPr sz="4400" dirty="0"/>
              <a:t> </a:t>
            </a:r>
            <a:r>
              <a:rPr sz="4400" dirty="0" err="1"/>
              <a:t>lobortis</a:t>
            </a:r>
            <a:r>
              <a:rPr sz="4400" dirty="0"/>
              <a:t> </a:t>
            </a:r>
            <a:r>
              <a:rPr sz="4400" dirty="0" err="1"/>
              <a:t>nisl</a:t>
            </a:r>
            <a:r>
              <a:rPr sz="4400" dirty="0"/>
              <a:t> </a:t>
            </a:r>
            <a:r>
              <a:rPr sz="4400" dirty="0" err="1"/>
              <a:t>ut</a:t>
            </a:r>
            <a:r>
              <a:rPr sz="4400" dirty="0"/>
              <a:t> </a:t>
            </a:r>
            <a:r>
              <a:rPr sz="4400" dirty="0" err="1"/>
              <a:t>aliquip</a:t>
            </a:r>
            <a:r>
              <a:rPr sz="4400" dirty="0"/>
              <a:t> ex </a:t>
            </a:r>
            <a:r>
              <a:rPr sz="4400" dirty="0" err="1"/>
              <a:t>ea</a:t>
            </a:r>
            <a:r>
              <a:rPr sz="4400" dirty="0"/>
              <a:t> </a:t>
            </a:r>
            <a:r>
              <a:rPr sz="4400" dirty="0" err="1"/>
              <a:t>commodo</a:t>
            </a:r>
            <a:r>
              <a:rPr sz="4400" dirty="0"/>
              <a:t> </a:t>
            </a:r>
            <a:r>
              <a:rPr sz="4400" dirty="0" err="1"/>
              <a:t>consequat</a:t>
            </a:r>
            <a:r>
              <a:rPr sz="4400" dirty="0"/>
              <a:t>. Lorem ipsum dolor sit </a:t>
            </a:r>
            <a:r>
              <a:rPr sz="4400" dirty="0" err="1"/>
              <a:t>amet</a:t>
            </a:r>
            <a:r>
              <a:rPr sz="4400" dirty="0"/>
              <a:t>, </a:t>
            </a:r>
            <a:r>
              <a:rPr sz="4400" dirty="0" err="1"/>
              <a:t>consectetuer</a:t>
            </a:r>
            <a:r>
              <a:rPr sz="4400" dirty="0"/>
              <a:t> </a:t>
            </a:r>
            <a:r>
              <a:rPr sz="4400" dirty="0" err="1"/>
              <a:t>adipiscing</a:t>
            </a:r>
            <a:r>
              <a:rPr sz="4400" dirty="0"/>
              <a:t> </a:t>
            </a:r>
            <a:r>
              <a:rPr sz="4400" dirty="0" err="1"/>
              <a:t>elit</a:t>
            </a:r>
            <a:r>
              <a:rPr sz="4400" dirty="0"/>
              <a:t>, sed diam </a:t>
            </a:r>
            <a:r>
              <a:rPr sz="4400" dirty="0" err="1"/>
              <a:t>nonummy</a:t>
            </a:r>
            <a:r>
              <a:rPr sz="4400" dirty="0"/>
              <a:t> </a:t>
            </a:r>
            <a:r>
              <a:rPr sz="4400" dirty="0" err="1"/>
              <a:t>nibh</a:t>
            </a:r>
            <a:r>
              <a:rPr sz="4400" dirty="0"/>
              <a:t> </a:t>
            </a:r>
            <a:r>
              <a:rPr sz="4400" dirty="0" err="1"/>
              <a:t>euismod</a:t>
            </a:r>
            <a:r>
              <a:rPr sz="4400" dirty="0"/>
              <a:t> </a:t>
            </a:r>
            <a:r>
              <a:rPr sz="4400" dirty="0" err="1"/>
              <a:t>tincidunt</a:t>
            </a:r>
            <a:r>
              <a:rPr sz="4400" dirty="0"/>
              <a:t> </a:t>
            </a:r>
            <a:r>
              <a:rPr sz="4400" dirty="0" err="1"/>
              <a:t>ut</a:t>
            </a:r>
            <a:r>
              <a:rPr sz="4400" dirty="0"/>
              <a:t> </a:t>
            </a:r>
            <a:r>
              <a:rPr sz="4400" dirty="0" err="1"/>
              <a:t>laoreet</a:t>
            </a:r>
            <a:r>
              <a:rPr sz="4400" dirty="0"/>
              <a:t> dolore magna </a:t>
            </a:r>
            <a:r>
              <a:rPr sz="4400" dirty="0" err="1"/>
              <a:t>aliquam</a:t>
            </a:r>
            <a:r>
              <a:rPr sz="4400" dirty="0"/>
              <a:t> </a:t>
            </a:r>
            <a:r>
              <a:rPr sz="4400" dirty="0" err="1"/>
              <a:t>erat</a:t>
            </a:r>
            <a:r>
              <a:rPr sz="4400" dirty="0"/>
              <a:t> </a:t>
            </a:r>
            <a:r>
              <a:rPr sz="4400" dirty="0" err="1"/>
              <a:t>volutpat</a:t>
            </a:r>
            <a:r>
              <a:rPr sz="4400" dirty="0"/>
              <a:t>. Ut </a:t>
            </a:r>
            <a:r>
              <a:rPr sz="4400" dirty="0" err="1"/>
              <a:t>wisi</a:t>
            </a:r>
            <a:r>
              <a:rPr sz="4400" dirty="0"/>
              <a:t> </a:t>
            </a:r>
            <a:r>
              <a:rPr sz="4400" dirty="0" err="1"/>
              <a:t>enim</a:t>
            </a:r>
            <a:r>
              <a:rPr sz="4400" dirty="0"/>
              <a:t> ad minim </a:t>
            </a:r>
            <a:r>
              <a:rPr sz="4400" dirty="0" err="1"/>
              <a:t>veniam</a:t>
            </a:r>
            <a:r>
              <a:rPr sz="4400" dirty="0"/>
              <a:t>, </a:t>
            </a:r>
            <a:r>
              <a:rPr sz="4400" dirty="0" err="1"/>
              <a:t>quis</a:t>
            </a:r>
            <a:r>
              <a:rPr sz="4400" dirty="0"/>
              <a:t> </a:t>
            </a:r>
            <a:r>
              <a:rPr sz="4400" dirty="0" err="1"/>
              <a:t>nostrud</a:t>
            </a:r>
            <a:r>
              <a:rPr sz="4400" dirty="0"/>
              <a:t> </a:t>
            </a:r>
            <a:r>
              <a:rPr sz="4400" dirty="0" err="1"/>
              <a:t>exerci</a:t>
            </a:r>
            <a:r>
              <a:rPr sz="4400" dirty="0"/>
              <a:t> </a:t>
            </a:r>
            <a:r>
              <a:rPr sz="4400" dirty="0" err="1"/>
              <a:t>tation</a:t>
            </a:r>
            <a:r>
              <a:rPr sz="4400" dirty="0"/>
              <a:t> </a:t>
            </a:r>
            <a:r>
              <a:rPr sz="4400" dirty="0" err="1"/>
              <a:t>ullamcorper</a:t>
            </a:r>
            <a:r>
              <a:rPr sz="4400" dirty="0"/>
              <a:t> </a:t>
            </a:r>
            <a:r>
              <a:rPr sz="4400" dirty="0" err="1"/>
              <a:t>suscipit</a:t>
            </a:r>
            <a:r>
              <a:rPr sz="4400" dirty="0"/>
              <a:t> </a:t>
            </a:r>
            <a:r>
              <a:rPr sz="4400" dirty="0" err="1"/>
              <a:t>lobortis</a:t>
            </a:r>
            <a:r>
              <a:rPr sz="4400" dirty="0"/>
              <a:t> </a:t>
            </a:r>
            <a:r>
              <a:rPr sz="4400" dirty="0" err="1"/>
              <a:t>nisl</a:t>
            </a:r>
            <a:r>
              <a:rPr sz="4400" dirty="0"/>
              <a:t> </a:t>
            </a:r>
            <a:r>
              <a:rPr sz="4400" dirty="0" err="1"/>
              <a:t>ut</a:t>
            </a:r>
            <a:r>
              <a:rPr sz="4400" dirty="0"/>
              <a:t> </a:t>
            </a:r>
            <a:r>
              <a:rPr sz="4400" dirty="0" err="1"/>
              <a:t>aliquip</a:t>
            </a:r>
            <a:r>
              <a:rPr sz="4400" dirty="0"/>
              <a:t> ex </a:t>
            </a:r>
            <a:r>
              <a:rPr sz="4400" dirty="0" err="1"/>
              <a:t>ea</a:t>
            </a:r>
            <a:r>
              <a:rPr sz="4400" dirty="0"/>
              <a:t> </a:t>
            </a:r>
            <a:r>
              <a:rPr sz="4400" dirty="0" err="1"/>
              <a:t>commodo</a:t>
            </a:r>
            <a:r>
              <a:rPr sz="4400" dirty="0"/>
              <a:t> </a:t>
            </a:r>
            <a:r>
              <a:rPr sz="4400" dirty="0" err="1"/>
              <a:t>consequat</a:t>
            </a:r>
            <a:r>
              <a:rPr sz="4400" dirty="0"/>
              <a:t>.  Ut </a:t>
            </a:r>
            <a:r>
              <a:rPr sz="4400" dirty="0" err="1"/>
              <a:t>wisi</a:t>
            </a:r>
            <a:r>
              <a:rPr sz="4400" dirty="0"/>
              <a:t> </a:t>
            </a:r>
            <a:r>
              <a:rPr sz="4400" dirty="0" err="1"/>
              <a:t>enim</a:t>
            </a:r>
            <a:r>
              <a:rPr sz="4400" dirty="0"/>
              <a:t> ad minim </a:t>
            </a:r>
            <a:r>
              <a:rPr sz="4400" dirty="0" err="1"/>
              <a:t>veniamex</a:t>
            </a:r>
            <a:r>
              <a:rPr sz="4400" dirty="0"/>
              <a:t> </a:t>
            </a:r>
            <a:r>
              <a:rPr sz="4400" dirty="0" err="1"/>
              <a:t>ea</a:t>
            </a:r>
            <a:r>
              <a:rPr sz="4400" dirty="0"/>
              <a:t> </a:t>
            </a:r>
            <a:r>
              <a:rPr sz="4400" dirty="0" err="1"/>
              <a:t>commodo</a:t>
            </a:r>
            <a:r>
              <a:rPr sz="4400" dirty="0"/>
              <a:t> </a:t>
            </a:r>
            <a:r>
              <a:rPr sz="4400" dirty="0" err="1"/>
              <a:t>consequat</a:t>
            </a:r>
            <a:r>
              <a:rPr sz="4400" dirty="0"/>
              <a:t>.  Ut </a:t>
            </a:r>
            <a:r>
              <a:rPr sz="4400" dirty="0" err="1"/>
              <a:t>wisi</a:t>
            </a:r>
            <a:r>
              <a:rPr sz="4400" dirty="0"/>
              <a:t> </a:t>
            </a:r>
            <a:r>
              <a:rPr sz="4400" dirty="0" err="1"/>
              <a:t>enim</a:t>
            </a:r>
            <a:r>
              <a:rPr sz="4400" dirty="0"/>
              <a:t> ad minim </a:t>
            </a:r>
            <a:r>
              <a:rPr sz="4400" dirty="0" err="1"/>
              <a:t>veniam</a:t>
            </a:r>
            <a:r>
              <a:rPr sz="4400" dirty="0"/>
              <a:t>.</a:t>
            </a:r>
            <a:endParaRPr lang="en-US" sz="4400" dirty="0"/>
          </a:p>
        </p:txBody>
      </p:sp>
      <p:sp>
        <p:nvSpPr>
          <p:cNvPr id="62" name="Client testimonial goes here.  Lorem ipsum dolor sit amet, consectetuer adipiscing elit, sed diam nonummy nibh euismod tincidunt ut laoreet dolore magna aliquam erat volutpat. Ut wisi enim ad minim veniam, quis nostrud exerci tation ullamcorper suscipit lobortis nisl ut aliquip ex ea commodo consequat.…"/>
          <p:cNvSpPr txBox="1"/>
          <p:nvPr/>
        </p:nvSpPr>
        <p:spPr>
          <a:xfrm>
            <a:off x="18680622" y="18832162"/>
            <a:ext cx="13227123" cy="49107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9453" tIns="69453" rIns="69453" bIns="69453">
            <a:spAutoFit/>
          </a:bodyPr>
          <a:lstStyle/>
          <a:p>
            <a:pPr>
              <a:defRPr i="1"/>
            </a:pPr>
            <a:r>
              <a:rPr lang="en-US" sz="4400" b="1" dirty="0">
                <a:latin typeface="ITC Avant Garde Gothic Std Demi"/>
                <a:ea typeface="ITC Avant Garde Gothic Std Demi"/>
                <a:cs typeface="ITC Avant Garde Gothic Std Demi"/>
                <a:sym typeface="ITC Avant Garde Gothic Std Demi"/>
              </a:rPr>
              <a:t>Testimonio del </a:t>
            </a:r>
            <a:r>
              <a:rPr lang="en-US" sz="4400" b="1" dirty="0" err="1">
                <a:latin typeface="ITC Avant Garde Gothic Std Demi"/>
                <a:ea typeface="ITC Avant Garde Gothic Std Demi"/>
                <a:cs typeface="ITC Avant Garde Gothic Std Demi"/>
                <a:sym typeface="ITC Avant Garde Gothic Std Demi"/>
              </a:rPr>
              <a:t>cliente</a:t>
            </a:r>
            <a:r>
              <a:rPr lang="en-US" sz="4400" b="1" dirty="0">
                <a:latin typeface="ITC Avant Garde Gothic Std Demi"/>
                <a:ea typeface="ITC Avant Garde Gothic Std Demi"/>
                <a:cs typeface="ITC Avant Garde Gothic Std Demi"/>
                <a:sym typeface="ITC Avant Garde Gothic Std Demi"/>
              </a:rPr>
              <a:t> </a:t>
            </a:r>
            <a:r>
              <a:rPr lang="en-US" sz="4400" b="1" dirty="0" err="1">
                <a:latin typeface="ITC Avant Garde Gothic Std Demi"/>
                <a:ea typeface="ITC Avant Garde Gothic Std Demi"/>
                <a:cs typeface="ITC Avant Garde Gothic Std Demi"/>
                <a:sym typeface="ITC Avant Garde Gothic Std Demi"/>
              </a:rPr>
              <a:t>va</a:t>
            </a:r>
            <a:r>
              <a:rPr lang="en-US" sz="4400" b="1" dirty="0">
                <a:latin typeface="ITC Avant Garde Gothic Std Demi"/>
                <a:ea typeface="ITC Avant Garde Gothic Std Demi"/>
                <a:cs typeface="ITC Avant Garde Gothic Std Demi"/>
                <a:sym typeface="ITC Avant Garde Gothic Std Demi"/>
              </a:rPr>
              <a:t> </a:t>
            </a:r>
            <a:r>
              <a:rPr lang="en-US" sz="4400" b="1" dirty="0" err="1">
                <a:latin typeface="ITC Avant Garde Gothic Std Demi"/>
                <a:ea typeface="ITC Avant Garde Gothic Std Demi"/>
                <a:cs typeface="ITC Avant Garde Gothic Std Demi"/>
                <a:sym typeface="ITC Avant Garde Gothic Std Demi"/>
              </a:rPr>
              <a:t>aquí</a:t>
            </a:r>
            <a:r>
              <a:rPr sz="4400" b="1" dirty="0">
                <a:latin typeface="ITC Avant Garde Gothic Std Demi"/>
                <a:ea typeface="ITC Avant Garde Gothic Std Demi"/>
                <a:cs typeface="ITC Avant Garde Gothic Std Demi"/>
                <a:sym typeface="ITC Avant Garde Gothic Std Demi"/>
              </a:rPr>
              <a:t>.</a:t>
            </a:r>
            <a:r>
              <a:rPr sz="4400" b="1" dirty="0"/>
              <a:t>  </a:t>
            </a:r>
            <a:r>
              <a:rPr sz="4400" dirty="0"/>
              <a:t>Lorem ipsum dolor sit </a:t>
            </a:r>
            <a:r>
              <a:rPr sz="4400" dirty="0" err="1"/>
              <a:t>amet</a:t>
            </a:r>
            <a:r>
              <a:rPr sz="4400" dirty="0"/>
              <a:t>, </a:t>
            </a:r>
            <a:r>
              <a:rPr sz="4400" dirty="0" err="1"/>
              <a:t>consectetuer</a:t>
            </a:r>
            <a:r>
              <a:rPr sz="4400" dirty="0"/>
              <a:t> </a:t>
            </a:r>
            <a:r>
              <a:rPr sz="4400" dirty="0" err="1"/>
              <a:t>adipiscing</a:t>
            </a:r>
            <a:r>
              <a:rPr sz="4400" dirty="0"/>
              <a:t> </a:t>
            </a:r>
            <a:r>
              <a:rPr sz="4400" dirty="0" err="1"/>
              <a:t>elit</a:t>
            </a:r>
            <a:r>
              <a:rPr sz="4400" dirty="0"/>
              <a:t>, sed diam </a:t>
            </a:r>
            <a:r>
              <a:rPr sz="4400" dirty="0" err="1"/>
              <a:t>nonummy</a:t>
            </a:r>
            <a:r>
              <a:rPr sz="4400" dirty="0"/>
              <a:t> </a:t>
            </a:r>
            <a:r>
              <a:rPr sz="4400" dirty="0" err="1"/>
              <a:t>nibh</a:t>
            </a:r>
            <a:r>
              <a:rPr sz="4400" dirty="0"/>
              <a:t> </a:t>
            </a:r>
            <a:r>
              <a:rPr sz="4400" dirty="0" err="1"/>
              <a:t>euismod</a:t>
            </a:r>
            <a:r>
              <a:rPr sz="4400" dirty="0"/>
              <a:t> </a:t>
            </a:r>
            <a:r>
              <a:rPr sz="4400" dirty="0" err="1"/>
              <a:t>tincidunt</a:t>
            </a:r>
            <a:r>
              <a:rPr sz="4400" dirty="0"/>
              <a:t> </a:t>
            </a:r>
            <a:r>
              <a:rPr sz="4400" dirty="0" err="1"/>
              <a:t>ut</a:t>
            </a:r>
            <a:r>
              <a:rPr sz="4400" dirty="0"/>
              <a:t> </a:t>
            </a:r>
            <a:r>
              <a:rPr sz="4400" dirty="0" err="1"/>
              <a:t>laoreet</a:t>
            </a:r>
            <a:r>
              <a:rPr sz="4400" dirty="0"/>
              <a:t> dolore magna </a:t>
            </a:r>
            <a:r>
              <a:rPr sz="4400" dirty="0" err="1"/>
              <a:t>aliquam</a:t>
            </a:r>
            <a:r>
              <a:rPr sz="4400" dirty="0"/>
              <a:t> </a:t>
            </a:r>
            <a:r>
              <a:rPr sz="4400" dirty="0" err="1"/>
              <a:t>erat</a:t>
            </a:r>
            <a:r>
              <a:rPr sz="4400" dirty="0"/>
              <a:t> </a:t>
            </a:r>
            <a:r>
              <a:rPr sz="4400" dirty="0" err="1"/>
              <a:t>volutpat</a:t>
            </a:r>
            <a:r>
              <a:rPr sz="4400" dirty="0"/>
              <a:t>. Ut </a:t>
            </a:r>
            <a:r>
              <a:rPr sz="4400" dirty="0" err="1"/>
              <a:t>wisi</a:t>
            </a:r>
            <a:r>
              <a:rPr sz="4400" dirty="0"/>
              <a:t> </a:t>
            </a:r>
            <a:r>
              <a:rPr sz="4400" dirty="0" err="1"/>
              <a:t>enim</a:t>
            </a:r>
            <a:r>
              <a:rPr sz="4400" dirty="0"/>
              <a:t> ad minim </a:t>
            </a:r>
            <a:r>
              <a:rPr sz="4400" dirty="0" err="1"/>
              <a:t>veniam</a:t>
            </a:r>
            <a:r>
              <a:rPr sz="4400" dirty="0"/>
              <a:t>, </a:t>
            </a:r>
            <a:r>
              <a:rPr sz="4400" dirty="0" err="1"/>
              <a:t>quis</a:t>
            </a:r>
            <a:r>
              <a:rPr sz="4400" dirty="0"/>
              <a:t> </a:t>
            </a:r>
            <a:r>
              <a:rPr sz="4400" dirty="0" err="1"/>
              <a:t>nostrud</a:t>
            </a:r>
            <a:r>
              <a:rPr sz="4400" dirty="0"/>
              <a:t> </a:t>
            </a:r>
            <a:r>
              <a:rPr sz="4400" dirty="0" err="1"/>
              <a:t>exerci</a:t>
            </a:r>
            <a:r>
              <a:rPr sz="4400" dirty="0"/>
              <a:t> </a:t>
            </a:r>
            <a:r>
              <a:rPr sz="4400" dirty="0" err="1"/>
              <a:t>tation</a:t>
            </a:r>
            <a:r>
              <a:rPr sz="4400" dirty="0"/>
              <a:t> </a:t>
            </a:r>
            <a:r>
              <a:rPr sz="4400" dirty="0" err="1"/>
              <a:t>ullamcorper</a:t>
            </a:r>
            <a:r>
              <a:rPr sz="4400" dirty="0"/>
              <a:t> </a:t>
            </a:r>
            <a:r>
              <a:rPr sz="4400" dirty="0" err="1"/>
              <a:t>suscipit</a:t>
            </a:r>
            <a:r>
              <a:rPr sz="4400" dirty="0"/>
              <a:t> </a:t>
            </a:r>
            <a:r>
              <a:rPr sz="4400" dirty="0" err="1"/>
              <a:t>lobortis</a:t>
            </a:r>
            <a:r>
              <a:rPr sz="4400" dirty="0"/>
              <a:t> </a:t>
            </a:r>
            <a:r>
              <a:rPr sz="4400" dirty="0" err="1"/>
              <a:t>nisl</a:t>
            </a:r>
            <a:r>
              <a:rPr sz="4400" dirty="0"/>
              <a:t> </a:t>
            </a:r>
            <a:r>
              <a:rPr sz="4400" dirty="0" err="1"/>
              <a:t>ut</a:t>
            </a:r>
            <a:r>
              <a:rPr sz="4400" dirty="0"/>
              <a:t> </a:t>
            </a:r>
            <a:r>
              <a:rPr sz="4400" dirty="0" err="1"/>
              <a:t>aliquip</a:t>
            </a:r>
            <a:r>
              <a:rPr sz="4400" dirty="0"/>
              <a:t> ex </a:t>
            </a:r>
            <a:r>
              <a:rPr sz="4400" dirty="0" err="1"/>
              <a:t>ea</a:t>
            </a:r>
            <a:r>
              <a:rPr sz="4400" dirty="0"/>
              <a:t> </a:t>
            </a:r>
            <a:r>
              <a:rPr sz="4400" dirty="0" err="1"/>
              <a:t>commodo</a:t>
            </a:r>
            <a:r>
              <a:rPr sz="4400" dirty="0"/>
              <a:t> </a:t>
            </a:r>
            <a:r>
              <a:rPr sz="4400" dirty="0" err="1"/>
              <a:t>consequat</a:t>
            </a:r>
            <a:r>
              <a:rPr dirty="0"/>
              <a:t>. </a:t>
            </a:r>
          </a:p>
        </p:txBody>
      </p:sp>
      <p:pic>
        <p:nvPicPr>
          <p:cNvPr id="63" name="Quote.png" descr="Quote.png"/>
          <p:cNvPicPr>
            <a:picLocks noChangeAspect="1"/>
          </p:cNvPicPr>
          <p:nvPr/>
        </p:nvPicPr>
        <p:blipFill>
          <a:blip r:embed="rId3"/>
          <a:stretch>
            <a:fillRect/>
          </a:stretch>
        </p:blipFill>
        <p:spPr>
          <a:xfrm>
            <a:off x="28985192" y="38721511"/>
            <a:ext cx="2406969" cy="2274127"/>
          </a:xfrm>
          <a:prstGeom prst="rect">
            <a:avLst/>
          </a:prstGeom>
          <a:ln w="12700">
            <a:miter lim="400000"/>
          </a:ln>
        </p:spPr>
      </p:pic>
      <p:sp>
        <p:nvSpPr>
          <p:cNvPr id="64" name="Rectangle"/>
          <p:cNvSpPr/>
          <p:nvPr/>
        </p:nvSpPr>
        <p:spPr>
          <a:xfrm>
            <a:off x="16826706" y="0"/>
            <a:ext cx="16510794" cy="17414479"/>
          </a:xfrm>
          <a:prstGeom prst="rect">
            <a:avLst/>
          </a:prstGeom>
          <a:solidFill>
            <a:srgbClr val="58595B"/>
          </a:solidFill>
          <a:ln w="12700">
            <a:miter lim="400000"/>
          </a:ln>
        </p:spPr>
        <p:txBody>
          <a:bodyPr lIns="0" tIns="0" rIns="0" bIns="0" anchor="ctr"/>
          <a:lstStyle/>
          <a:p>
            <a:pPr algn="ctr">
              <a:defRPr sz="10000">
                <a:solidFill>
                  <a:srgbClr val="FFFFFF"/>
                </a:solidFill>
                <a:latin typeface="ITC Avant Garde Gothic Std Extr"/>
                <a:ea typeface="ITC Avant Garde Gothic Std Extr"/>
                <a:cs typeface="ITC Avant Garde Gothic Std Extr"/>
                <a:sym typeface="ITC Avant Garde Gothic Std Extr"/>
              </a:defRPr>
            </a:pPr>
            <a:endParaRPr/>
          </a:p>
        </p:txBody>
      </p:sp>
      <p:pic>
        <p:nvPicPr>
          <p:cNvPr id="65" name="Asset 1.png" descr="Asset 1.png"/>
          <p:cNvPicPr>
            <a:picLocks noChangeAspect="1"/>
          </p:cNvPicPr>
          <p:nvPr/>
        </p:nvPicPr>
        <p:blipFill>
          <a:blip r:embed="rId4"/>
          <a:stretch>
            <a:fillRect/>
          </a:stretch>
        </p:blipFill>
        <p:spPr>
          <a:xfrm>
            <a:off x="18772075" y="12429131"/>
            <a:ext cx="7535179" cy="4985347"/>
          </a:xfrm>
          <a:prstGeom prst="rect">
            <a:avLst/>
          </a:prstGeom>
          <a:ln w="12700">
            <a:miter lim="400000"/>
          </a:ln>
        </p:spPr>
      </p:pic>
      <p:sp>
        <p:nvSpPr>
          <p:cNvPr id="66" name="MANAGING THE DETAILS…"/>
          <p:cNvSpPr txBox="1"/>
          <p:nvPr/>
        </p:nvSpPr>
        <p:spPr>
          <a:xfrm>
            <a:off x="18681089" y="1005655"/>
            <a:ext cx="12878227" cy="23562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9453" tIns="69453" rIns="69453" bIns="69453">
            <a:spAutoFit/>
          </a:bodyPr>
          <a:lstStyle/>
          <a:p>
            <a:pPr>
              <a:defRPr sz="9200">
                <a:solidFill>
                  <a:srgbClr val="E81D28"/>
                </a:solidFill>
                <a:latin typeface="ITC Avant Garde Gothic Std Demi"/>
                <a:ea typeface="ITC Avant Garde Gothic Std Demi"/>
                <a:cs typeface="ITC Avant Garde Gothic Std Demi"/>
                <a:sym typeface="ITC Avant Garde Gothic Std Demi"/>
              </a:defRPr>
            </a:pPr>
            <a:r>
              <a:rPr lang="en-US" sz="7200" dirty="0">
                <a:solidFill>
                  <a:srgbClr val="E81D28"/>
                </a:solidFill>
                <a:ea typeface="ITC Avant Garde Gothic Std Demi"/>
                <a:cs typeface="ITC Avant Garde Gothic Std Demi"/>
                <a:sym typeface="ITC Avant Garde Gothic Std Demi"/>
              </a:rPr>
              <a:t>GESTIONANDO LOS DETALLES</a:t>
            </a:r>
          </a:p>
        </p:txBody>
      </p:sp>
      <p:pic>
        <p:nvPicPr>
          <p:cNvPr id="67" name="Image"/>
          <p:cNvPicPr>
            <a:picLocks noChangeAspect="1"/>
          </p:cNvPicPr>
          <p:nvPr/>
        </p:nvPicPr>
        <p:blipFill rotWithShape="1">
          <a:blip r:embed="rId5">
            <a:extLst>
              <a:ext uri="{28A0092B-C50C-407E-A947-70E740481C1C}">
                <a14:useLocalDpi xmlns:a14="http://schemas.microsoft.com/office/drawing/2010/main" val="0"/>
              </a:ext>
            </a:extLst>
          </a:blip>
          <a:srcRect t="-349" r="21662" b="349"/>
          <a:stretch/>
        </p:blipFill>
        <p:spPr>
          <a:xfrm>
            <a:off x="0" y="0"/>
            <a:ext cx="16827500" cy="17414478"/>
          </a:xfrm>
          <a:prstGeom prst="rect">
            <a:avLst/>
          </a:prstGeom>
          <a:ln w="12700">
            <a:miter lim="400000"/>
          </a:ln>
        </p:spPr>
      </p:pic>
      <p:sp>
        <p:nvSpPr>
          <p:cNvPr id="9" name="MANAGING THE DETAILS…">
            <a:extLst>
              <a:ext uri="{FF2B5EF4-FFF2-40B4-BE49-F238E27FC236}">
                <a16:creationId xmlns:a16="http://schemas.microsoft.com/office/drawing/2014/main" id="{D4D3CA12-2641-4870-9743-123A1A05D375}"/>
              </a:ext>
            </a:extLst>
          </p:cNvPr>
          <p:cNvSpPr txBox="1"/>
          <p:nvPr/>
        </p:nvSpPr>
        <p:spPr>
          <a:xfrm>
            <a:off x="18681089" y="4159347"/>
            <a:ext cx="12878227" cy="72191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9453" tIns="69453" rIns="69453" bIns="69453">
            <a:spAutoFit/>
          </a:bodyPr>
          <a:lstStyle/>
          <a:p>
            <a:pPr>
              <a:defRPr>
                <a:solidFill>
                  <a:srgbClr val="FFFFFF"/>
                </a:solidFill>
                <a:latin typeface="ITC Avant Garde Gothic Std Demi"/>
                <a:ea typeface="ITC Avant Garde Gothic Std Demi"/>
                <a:cs typeface="ITC Avant Garde Gothic Std Demi"/>
                <a:sym typeface="ITC Avant Garde Gothic Std Demi"/>
              </a:defRPr>
            </a:pPr>
            <a:r>
              <a:rPr lang="en-US" dirty="0"/>
              <a:t>Estamos </a:t>
            </a:r>
            <a:r>
              <a:rPr lang="en-US" dirty="0" err="1"/>
              <a:t>aquí</a:t>
            </a:r>
            <a:r>
              <a:rPr lang="en-US" dirty="0"/>
              <a:t> para </a:t>
            </a:r>
            <a:r>
              <a:rPr lang="en-US" dirty="0" err="1"/>
              <a:t>asesorarlo</a:t>
            </a:r>
            <a:r>
              <a:rPr lang="en-US" dirty="0"/>
              <a:t>, </a:t>
            </a:r>
            <a:r>
              <a:rPr lang="en-US" dirty="0" err="1"/>
              <a:t>educarlo</a:t>
            </a:r>
            <a:r>
              <a:rPr lang="en-US" dirty="0"/>
              <a:t> y </a:t>
            </a:r>
            <a:r>
              <a:rPr lang="en-US" dirty="0" err="1"/>
              <a:t>guiarlo</a:t>
            </a:r>
            <a:r>
              <a:rPr lang="en-US" dirty="0"/>
              <a:t> a </a:t>
            </a:r>
            <a:r>
              <a:rPr lang="en-US" dirty="0" err="1"/>
              <a:t>través</a:t>
            </a:r>
            <a:r>
              <a:rPr lang="en-US" dirty="0"/>
              <a:t> de los pasos para la </a:t>
            </a:r>
            <a:r>
              <a:rPr lang="en-US" dirty="0" err="1"/>
              <a:t>venta</a:t>
            </a:r>
            <a:r>
              <a:rPr lang="en-US" dirty="0"/>
              <a:t> de </a:t>
            </a:r>
            <a:r>
              <a:rPr lang="en-US" dirty="0" err="1"/>
              <a:t>su</a:t>
            </a:r>
            <a:r>
              <a:rPr lang="en-US" dirty="0"/>
              <a:t> </a:t>
            </a:r>
            <a:r>
              <a:rPr lang="en-US" dirty="0" err="1"/>
              <a:t>hogar</a:t>
            </a:r>
            <a:r>
              <a:rPr lang="en-US" dirty="0"/>
              <a:t>. </a:t>
            </a:r>
            <a:r>
              <a:rPr lang="en-US" dirty="0" err="1"/>
              <a:t>Desde</a:t>
            </a:r>
            <a:r>
              <a:rPr lang="en-US" dirty="0"/>
              <a:t> el </a:t>
            </a:r>
            <a:r>
              <a:rPr lang="en-US" dirty="0" err="1"/>
              <a:t>lanzamiento</a:t>
            </a:r>
            <a:r>
              <a:rPr lang="en-US" dirty="0"/>
              <a:t> de </a:t>
            </a:r>
            <a:r>
              <a:rPr lang="en-US" dirty="0" err="1"/>
              <a:t>su</a:t>
            </a:r>
            <a:r>
              <a:rPr lang="en-US" dirty="0"/>
              <a:t> </a:t>
            </a:r>
            <a:r>
              <a:rPr lang="en-US" dirty="0" err="1"/>
              <a:t>listado</a:t>
            </a:r>
            <a:r>
              <a:rPr lang="en-US" dirty="0"/>
              <a:t> hasta el </a:t>
            </a:r>
            <a:r>
              <a:rPr lang="en-US" dirty="0" err="1"/>
              <a:t>cierre</a:t>
            </a:r>
            <a:r>
              <a:rPr lang="en-US" dirty="0"/>
              <a:t> del </a:t>
            </a:r>
            <a:r>
              <a:rPr lang="en-US" dirty="0" err="1"/>
              <a:t>depósito</a:t>
            </a:r>
            <a:r>
              <a:rPr lang="en-US" dirty="0"/>
              <a:t> </a:t>
            </a:r>
            <a:r>
              <a:rPr lang="en-US" dirty="0" err="1"/>
              <a:t>en</a:t>
            </a:r>
            <a:r>
              <a:rPr lang="en-US" dirty="0"/>
              <a:t> </a:t>
            </a:r>
            <a:r>
              <a:rPr lang="en-US" dirty="0" err="1"/>
              <a:t>garantía</a:t>
            </a:r>
            <a:r>
              <a:rPr lang="en-US" dirty="0"/>
              <a:t>, </a:t>
            </a:r>
            <a:r>
              <a:rPr lang="en-US" dirty="0" err="1"/>
              <a:t>nuestro</a:t>
            </a:r>
            <a:r>
              <a:rPr lang="en-US" dirty="0"/>
              <a:t> </a:t>
            </a:r>
            <a:r>
              <a:rPr lang="en-US" dirty="0" err="1"/>
              <a:t>objetivo</a:t>
            </a:r>
            <a:r>
              <a:rPr lang="en-US" dirty="0"/>
              <a:t> es </a:t>
            </a:r>
            <a:r>
              <a:rPr lang="en-US" dirty="0" err="1"/>
              <a:t>ayudarlo</a:t>
            </a:r>
            <a:r>
              <a:rPr lang="en-US" dirty="0"/>
              <a:t> a </a:t>
            </a:r>
            <a:r>
              <a:rPr lang="en-US" dirty="0" err="1"/>
              <a:t>tomar</a:t>
            </a:r>
            <a:r>
              <a:rPr lang="en-US" dirty="0"/>
              <a:t> </a:t>
            </a:r>
            <a:r>
              <a:rPr lang="en-US" dirty="0" err="1"/>
              <a:t>decisiones</a:t>
            </a:r>
            <a:r>
              <a:rPr lang="en-US" dirty="0"/>
              <a:t> </a:t>
            </a:r>
            <a:r>
              <a:rPr lang="en-US" dirty="0" err="1"/>
              <a:t>inteligentes</a:t>
            </a:r>
            <a:r>
              <a:rPr lang="en-US" dirty="0"/>
              <a:t> y </a:t>
            </a:r>
            <a:r>
              <a:rPr lang="en-US" dirty="0" err="1"/>
              <a:t>lograr</a:t>
            </a:r>
            <a:r>
              <a:rPr lang="en-US" dirty="0"/>
              <a:t> los </a:t>
            </a:r>
            <a:r>
              <a:rPr lang="en-US" dirty="0" err="1"/>
              <a:t>resultados</a:t>
            </a:r>
            <a:r>
              <a:rPr lang="en-US" dirty="0"/>
              <a:t> </a:t>
            </a:r>
            <a:r>
              <a:rPr lang="en-US" dirty="0" err="1"/>
              <a:t>deseados</a:t>
            </a:r>
            <a:r>
              <a:rPr lang="en-US" dirty="0"/>
              <a:t>. ¡La </a:t>
            </a:r>
            <a:r>
              <a:rPr lang="en-US" dirty="0" err="1"/>
              <a:t>comunicación</a:t>
            </a:r>
            <a:r>
              <a:rPr lang="en-US" dirty="0"/>
              <a:t>, la </a:t>
            </a:r>
            <a:r>
              <a:rPr lang="en-US" dirty="0" err="1"/>
              <a:t>negociación</a:t>
            </a:r>
            <a:r>
              <a:rPr lang="en-US" dirty="0"/>
              <a:t> </a:t>
            </a:r>
            <a:r>
              <a:rPr lang="en-US" dirty="0" err="1"/>
              <a:t>experta</a:t>
            </a:r>
            <a:r>
              <a:rPr lang="en-US" dirty="0"/>
              <a:t> y la </a:t>
            </a:r>
            <a:r>
              <a:rPr lang="en-US" dirty="0" err="1"/>
              <a:t>gestión</a:t>
            </a:r>
            <a:r>
              <a:rPr lang="en-US" dirty="0"/>
              <a:t> de los </a:t>
            </a:r>
            <a:r>
              <a:rPr lang="en-US" dirty="0" err="1"/>
              <a:t>detalles</a:t>
            </a:r>
            <a:r>
              <a:rPr lang="en-US" dirty="0"/>
              <a:t> son lo que </a:t>
            </a:r>
            <a:r>
              <a:rPr lang="en-US" dirty="0" err="1"/>
              <a:t>mejor</a:t>
            </a:r>
            <a:r>
              <a:rPr lang="en-US" dirty="0"/>
              <a:t> </a:t>
            </a:r>
            <a:r>
              <a:rPr lang="en-US" dirty="0" err="1"/>
              <a:t>hacemos</a:t>
            </a:r>
            <a:r>
              <a:rPr lang="en-US" dirty="0"/>
              <a:t> y </a:t>
            </a:r>
            <a:r>
              <a:rPr lang="en-US" dirty="0" err="1"/>
              <a:t>nuestros</a:t>
            </a:r>
            <a:r>
              <a:rPr lang="en-US" dirty="0"/>
              <a:t> </a:t>
            </a:r>
            <a:r>
              <a:rPr lang="en-US" dirty="0" err="1"/>
              <a:t>resultados</a:t>
            </a:r>
            <a:r>
              <a:rPr lang="en-US" dirty="0"/>
              <a:t> </a:t>
            </a:r>
            <a:r>
              <a:rPr lang="en-US" dirty="0" err="1"/>
              <a:t>hablan</a:t>
            </a:r>
            <a:r>
              <a:rPr lang="en-US" dirty="0"/>
              <a:t> por </a:t>
            </a:r>
            <a:r>
              <a:rPr lang="en-US" dirty="0" err="1"/>
              <a:t>sí</a:t>
            </a:r>
            <a:r>
              <a:rPr lang="en-US" dirty="0"/>
              <a:t> </a:t>
            </a:r>
            <a:r>
              <a:rPr lang="en-US" dirty="0" err="1"/>
              <a:t>mismos</a:t>
            </a:r>
            <a:r>
              <a:rPr lang="en-US" dirty="0"/>
              <a:t>!</a:t>
            </a:r>
          </a:p>
        </p:txBody>
      </p:sp>
      <p:sp>
        <p:nvSpPr>
          <p:cNvPr id="10" name="Client testimonial goes here.  Lorem ipsum dolor sit amet, consectetuer adipiscing elit, sed diam nonummy nibh euismod tincidunt ut laoreet dolore magna aliquam erat volutpat. Ut wisi enim ad minim veniam, quis nostrud exerci tation ullamcorper suscipit lobortis nisl ut aliquip ex ea commodo consequat. Lorem ipsum dolor sit amet, consectetuer adipiscing elit, sed diam nonummy nibh euismod tincidunt ut laoreet dolore magna aliquam erat volutpat. Ut wisi enim ad minim veniam, quis nostrud exerci tation ullamcorper suscipit lobortis nisl ut aliquip ex ea commodo consequat.  Ut wisi enim ad minim veniamex ea commodo consequat.  Ut wisi enim ad minim veniam.…">
            <a:extLst>
              <a:ext uri="{FF2B5EF4-FFF2-40B4-BE49-F238E27FC236}">
                <a16:creationId xmlns:a16="http://schemas.microsoft.com/office/drawing/2014/main" id="{500FE7E6-0D6E-496E-B751-1E0DED82DFB0}"/>
              </a:ext>
            </a:extLst>
          </p:cNvPr>
          <p:cNvSpPr txBox="1"/>
          <p:nvPr/>
        </p:nvSpPr>
        <p:spPr>
          <a:xfrm>
            <a:off x="1800187" y="30684946"/>
            <a:ext cx="13227123" cy="102968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9453" tIns="69453" rIns="69453" bIns="69453">
            <a:spAutoFit/>
          </a:bodyPr>
          <a:lstStyle/>
          <a:p>
            <a:pPr>
              <a:defRPr i="1"/>
            </a:pPr>
            <a:r>
              <a:rPr lang="en-US" sz="4400" b="1" dirty="0">
                <a:latin typeface="ITC Avant Garde Gothic Std Demi"/>
                <a:ea typeface="ITC Avant Garde Gothic Std Demi"/>
                <a:cs typeface="ITC Avant Garde Gothic Std Demi"/>
                <a:sym typeface="ITC Avant Garde Gothic Std Demi"/>
              </a:rPr>
              <a:t>Testimonio del </a:t>
            </a:r>
            <a:r>
              <a:rPr lang="en-US" sz="4400" b="1" dirty="0" err="1">
                <a:latin typeface="ITC Avant Garde Gothic Std Demi"/>
                <a:ea typeface="ITC Avant Garde Gothic Std Demi"/>
                <a:cs typeface="ITC Avant Garde Gothic Std Demi"/>
                <a:sym typeface="ITC Avant Garde Gothic Std Demi"/>
              </a:rPr>
              <a:t>cliente</a:t>
            </a:r>
            <a:r>
              <a:rPr lang="en-US" sz="4400" b="1" dirty="0">
                <a:latin typeface="ITC Avant Garde Gothic Std Demi"/>
                <a:ea typeface="ITC Avant Garde Gothic Std Demi"/>
                <a:cs typeface="ITC Avant Garde Gothic Std Demi"/>
                <a:sym typeface="ITC Avant Garde Gothic Std Demi"/>
              </a:rPr>
              <a:t> </a:t>
            </a:r>
            <a:r>
              <a:rPr lang="en-US" sz="4400" b="1" dirty="0" err="1">
                <a:latin typeface="ITC Avant Garde Gothic Std Demi"/>
                <a:ea typeface="ITC Avant Garde Gothic Std Demi"/>
                <a:cs typeface="ITC Avant Garde Gothic Std Demi"/>
                <a:sym typeface="ITC Avant Garde Gothic Std Demi"/>
              </a:rPr>
              <a:t>va</a:t>
            </a:r>
            <a:r>
              <a:rPr lang="en-US" sz="4400" b="1" dirty="0">
                <a:latin typeface="ITC Avant Garde Gothic Std Demi"/>
                <a:ea typeface="ITC Avant Garde Gothic Std Demi"/>
                <a:cs typeface="ITC Avant Garde Gothic Std Demi"/>
                <a:sym typeface="ITC Avant Garde Gothic Std Demi"/>
              </a:rPr>
              <a:t> </a:t>
            </a:r>
            <a:r>
              <a:rPr lang="en-US" sz="4400" b="1" dirty="0" err="1">
                <a:latin typeface="ITC Avant Garde Gothic Std Demi"/>
                <a:ea typeface="ITC Avant Garde Gothic Std Demi"/>
                <a:cs typeface="ITC Avant Garde Gothic Std Demi"/>
                <a:sym typeface="ITC Avant Garde Gothic Std Demi"/>
              </a:rPr>
              <a:t>aquí</a:t>
            </a:r>
            <a:r>
              <a:rPr sz="4400" b="1" dirty="0">
                <a:latin typeface="ITC Avant Garde Gothic Std Demi"/>
                <a:ea typeface="ITC Avant Garde Gothic Std Demi"/>
                <a:cs typeface="ITC Avant Garde Gothic Std Demi"/>
                <a:sym typeface="ITC Avant Garde Gothic Std Demi"/>
              </a:rPr>
              <a:t>. </a:t>
            </a:r>
            <a:r>
              <a:rPr sz="4400" b="1" dirty="0"/>
              <a:t> </a:t>
            </a:r>
            <a:r>
              <a:rPr sz="4400" dirty="0"/>
              <a:t>Lorem ipsum dolor sit </a:t>
            </a:r>
            <a:r>
              <a:rPr sz="4400" dirty="0" err="1"/>
              <a:t>amet</a:t>
            </a:r>
            <a:r>
              <a:rPr sz="4400" dirty="0"/>
              <a:t>, </a:t>
            </a:r>
            <a:r>
              <a:rPr sz="4400" dirty="0" err="1"/>
              <a:t>consectetuer</a:t>
            </a:r>
            <a:r>
              <a:rPr sz="4400" dirty="0"/>
              <a:t> </a:t>
            </a:r>
            <a:r>
              <a:rPr sz="4400" dirty="0" err="1"/>
              <a:t>adipiscing</a:t>
            </a:r>
            <a:r>
              <a:rPr sz="4400" dirty="0"/>
              <a:t> </a:t>
            </a:r>
            <a:r>
              <a:rPr sz="4400" dirty="0" err="1"/>
              <a:t>elit</a:t>
            </a:r>
            <a:r>
              <a:rPr sz="4400" dirty="0"/>
              <a:t>, sed diam </a:t>
            </a:r>
            <a:r>
              <a:rPr sz="4400" dirty="0" err="1"/>
              <a:t>nonummy</a:t>
            </a:r>
            <a:r>
              <a:rPr sz="4400" dirty="0"/>
              <a:t> </a:t>
            </a:r>
            <a:r>
              <a:rPr sz="4400" dirty="0" err="1"/>
              <a:t>nibh</a:t>
            </a:r>
            <a:r>
              <a:rPr sz="4400" dirty="0"/>
              <a:t> </a:t>
            </a:r>
            <a:r>
              <a:rPr sz="4400" dirty="0" err="1"/>
              <a:t>euismod</a:t>
            </a:r>
            <a:r>
              <a:rPr sz="4400" dirty="0"/>
              <a:t> </a:t>
            </a:r>
            <a:r>
              <a:rPr sz="4400" dirty="0" err="1"/>
              <a:t>tincidunt</a:t>
            </a:r>
            <a:r>
              <a:rPr sz="4400" dirty="0"/>
              <a:t> </a:t>
            </a:r>
            <a:r>
              <a:rPr sz="4400" dirty="0" err="1"/>
              <a:t>ut</a:t>
            </a:r>
            <a:r>
              <a:rPr sz="4400" dirty="0"/>
              <a:t> </a:t>
            </a:r>
            <a:r>
              <a:rPr sz="4400" dirty="0" err="1"/>
              <a:t>laoreet</a:t>
            </a:r>
            <a:r>
              <a:rPr sz="4400" dirty="0"/>
              <a:t> dolore magna </a:t>
            </a:r>
            <a:r>
              <a:rPr sz="4400" dirty="0" err="1"/>
              <a:t>aliquam</a:t>
            </a:r>
            <a:r>
              <a:rPr sz="4400" dirty="0"/>
              <a:t> </a:t>
            </a:r>
            <a:r>
              <a:rPr sz="4400" dirty="0" err="1"/>
              <a:t>erat</a:t>
            </a:r>
            <a:r>
              <a:rPr sz="4400" dirty="0"/>
              <a:t> </a:t>
            </a:r>
            <a:r>
              <a:rPr sz="4400" dirty="0" err="1"/>
              <a:t>volutpat</a:t>
            </a:r>
            <a:r>
              <a:rPr sz="4400" dirty="0"/>
              <a:t>. Ut </a:t>
            </a:r>
            <a:r>
              <a:rPr sz="4400" dirty="0" err="1"/>
              <a:t>wisi</a:t>
            </a:r>
            <a:r>
              <a:rPr sz="4400" dirty="0"/>
              <a:t> </a:t>
            </a:r>
            <a:r>
              <a:rPr sz="4400" dirty="0" err="1"/>
              <a:t>enim</a:t>
            </a:r>
            <a:r>
              <a:rPr sz="4400" dirty="0"/>
              <a:t> ad minim </a:t>
            </a:r>
            <a:r>
              <a:rPr sz="4400" dirty="0" err="1"/>
              <a:t>veniam</a:t>
            </a:r>
            <a:r>
              <a:rPr sz="4400" dirty="0"/>
              <a:t>, </a:t>
            </a:r>
            <a:r>
              <a:rPr sz="4400" dirty="0" err="1"/>
              <a:t>quis</a:t>
            </a:r>
            <a:r>
              <a:rPr sz="4400" dirty="0"/>
              <a:t> </a:t>
            </a:r>
            <a:r>
              <a:rPr sz="4400" dirty="0" err="1"/>
              <a:t>nostrud</a:t>
            </a:r>
            <a:r>
              <a:rPr sz="4400" dirty="0"/>
              <a:t> </a:t>
            </a:r>
            <a:r>
              <a:rPr sz="4400" dirty="0" err="1"/>
              <a:t>exerci</a:t>
            </a:r>
            <a:r>
              <a:rPr sz="4400" dirty="0"/>
              <a:t> </a:t>
            </a:r>
            <a:r>
              <a:rPr sz="4400" dirty="0" err="1"/>
              <a:t>tation</a:t>
            </a:r>
            <a:r>
              <a:rPr sz="4400" dirty="0"/>
              <a:t> </a:t>
            </a:r>
            <a:r>
              <a:rPr sz="4400" dirty="0" err="1"/>
              <a:t>ullamcorper</a:t>
            </a:r>
            <a:r>
              <a:rPr sz="4400" dirty="0"/>
              <a:t> </a:t>
            </a:r>
            <a:r>
              <a:rPr sz="4400" dirty="0" err="1"/>
              <a:t>suscipit</a:t>
            </a:r>
            <a:r>
              <a:rPr sz="4400" dirty="0"/>
              <a:t> </a:t>
            </a:r>
            <a:r>
              <a:rPr sz="4400" dirty="0" err="1"/>
              <a:t>lobortis</a:t>
            </a:r>
            <a:r>
              <a:rPr sz="4400" dirty="0"/>
              <a:t> </a:t>
            </a:r>
            <a:r>
              <a:rPr sz="4400" dirty="0" err="1"/>
              <a:t>nisl</a:t>
            </a:r>
            <a:r>
              <a:rPr sz="4400" dirty="0"/>
              <a:t> </a:t>
            </a:r>
            <a:r>
              <a:rPr sz="4400" dirty="0" err="1"/>
              <a:t>ut</a:t>
            </a:r>
            <a:r>
              <a:rPr sz="4400" dirty="0"/>
              <a:t> </a:t>
            </a:r>
            <a:r>
              <a:rPr sz="4400" dirty="0" err="1"/>
              <a:t>aliquip</a:t>
            </a:r>
            <a:r>
              <a:rPr sz="4400" dirty="0"/>
              <a:t> ex </a:t>
            </a:r>
            <a:r>
              <a:rPr sz="4400" dirty="0" err="1"/>
              <a:t>ea</a:t>
            </a:r>
            <a:r>
              <a:rPr sz="4400" dirty="0"/>
              <a:t> </a:t>
            </a:r>
            <a:r>
              <a:rPr sz="4400" dirty="0" err="1"/>
              <a:t>commodo</a:t>
            </a:r>
            <a:r>
              <a:rPr sz="4400" dirty="0"/>
              <a:t> </a:t>
            </a:r>
            <a:r>
              <a:rPr sz="4400" dirty="0" err="1"/>
              <a:t>consequat</a:t>
            </a:r>
            <a:r>
              <a:rPr sz="4400" dirty="0"/>
              <a:t>. Lorem ipsum dolor sit </a:t>
            </a:r>
            <a:r>
              <a:rPr sz="4400" dirty="0" err="1"/>
              <a:t>amet</a:t>
            </a:r>
            <a:r>
              <a:rPr sz="4400" dirty="0"/>
              <a:t>, </a:t>
            </a:r>
            <a:r>
              <a:rPr sz="4400" dirty="0" err="1"/>
              <a:t>consectetuer</a:t>
            </a:r>
            <a:r>
              <a:rPr sz="4400" dirty="0"/>
              <a:t> </a:t>
            </a:r>
            <a:r>
              <a:rPr sz="4400" dirty="0" err="1"/>
              <a:t>adipiscing</a:t>
            </a:r>
            <a:r>
              <a:rPr sz="4400" dirty="0"/>
              <a:t> </a:t>
            </a:r>
            <a:r>
              <a:rPr sz="4400" dirty="0" err="1"/>
              <a:t>elit</a:t>
            </a:r>
            <a:r>
              <a:rPr sz="4400" dirty="0"/>
              <a:t>, sed diam </a:t>
            </a:r>
            <a:r>
              <a:rPr sz="4400" dirty="0" err="1"/>
              <a:t>nonummy</a:t>
            </a:r>
            <a:r>
              <a:rPr sz="4400" dirty="0"/>
              <a:t> </a:t>
            </a:r>
            <a:r>
              <a:rPr sz="4400" dirty="0" err="1"/>
              <a:t>nibh</a:t>
            </a:r>
            <a:r>
              <a:rPr sz="4400" dirty="0"/>
              <a:t> </a:t>
            </a:r>
            <a:r>
              <a:rPr sz="4400" dirty="0" err="1"/>
              <a:t>euismod</a:t>
            </a:r>
            <a:r>
              <a:rPr sz="4400" dirty="0"/>
              <a:t> </a:t>
            </a:r>
            <a:r>
              <a:rPr sz="4400" dirty="0" err="1"/>
              <a:t>tincidunt</a:t>
            </a:r>
            <a:r>
              <a:rPr sz="4400" dirty="0"/>
              <a:t> </a:t>
            </a:r>
            <a:r>
              <a:rPr sz="4400" dirty="0" err="1"/>
              <a:t>ut</a:t>
            </a:r>
            <a:r>
              <a:rPr sz="4400" dirty="0"/>
              <a:t> </a:t>
            </a:r>
            <a:r>
              <a:rPr sz="4400" dirty="0" err="1"/>
              <a:t>laoreet</a:t>
            </a:r>
            <a:r>
              <a:rPr sz="4400" dirty="0"/>
              <a:t> dolore magna </a:t>
            </a:r>
            <a:r>
              <a:rPr sz="4400" dirty="0" err="1"/>
              <a:t>aliquam</a:t>
            </a:r>
            <a:r>
              <a:rPr sz="4400" dirty="0"/>
              <a:t> </a:t>
            </a:r>
            <a:r>
              <a:rPr sz="4400" dirty="0" err="1"/>
              <a:t>erat</a:t>
            </a:r>
            <a:r>
              <a:rPr sz="4400" dirty="0"/>
              <a:t> </a:t>
            </a:r>
            <a:r>
              <a:rPr sz="4400" dirty="0" err="1"/>
              <a:t>volutpat</a:t>
            </a:r>
            <a:r>
              <a:rPr sz="4400" dirty="0"/>
              <a:t>. Ut </a:t>
            </a:r>
            <a:r>
              <a:rPr sz="4400" dirty="0" err="1"/>
              <a:t>wisi</a:t>
            </a:r>
            <a:r>
              <a:rPr sz="4400" dirty="0"/>
              <a:t> </a:t>
            </a:r>
            <a:r>
              <a:rPr sz="4400" dirty="0" err="1"/>
              <a:t>enim</a:t>
            </a:r>
            <a:r>
              <a:rPr sz="4400" dirty="0"/>
              <a:t> ad minim </a:t>
            </a:r>
            <a:r>
              <a:rPr sz="4400" dirty="0" err="1"/>
              <a:t>veniam</a:t>
            </a:r>
            <a:r>
              <a:rPr sz="4400" dirty="0"/>
              <a:t>, </a:t>
            </a:r>
            <a:r>
              <a:rPr sz="4400" dirty="0" err="1"/>
              <a:t>quis</a:t>
            </a:r>
            <a:r>
              <a:rPr sz="4400" dirty="0"/>
              <a:t> </a:t>
            </a:r>
            <a:r>
              <a:rPr sz="4400" dirty="0" err="1"/>
              <a:t>nostrud</a:t>
            </a:r>
            <a:r>
              <a:rPr sz="4400" dirty="0"/>
              <a:t> </a:t>
            </a:r>
            <a:r>
              <a:rPr sz="4400" dirty="0" err="1"/>
              <a:t>exerci</a:t>
            </a:r>
            <a:r>
              <a:rPr sz="4400" dirty="0"/>
              <a:t> </a:t>
            </a:r>
            <a:r>
              <a:rPr sz="4400" dirty="0" err="1"/>
              <a:t>tation</a:t>
            </a:r>
            <a:r>
              <a:rPr sz="4400" dirty="0"/>
              <a:t> </a:t>
            </a:r>
            <a:r>
              <a:rPr sz="4400" dirty="0" err="1"/>
              <a:t>ullamcorper</a:t>
            </a:r>
            <a:r>
              <a:rPr sz="4400" dirty="0"/>
              <a:t> </a:t>
            </a:r>
            <a:r>
              <a:rPr sz="4400" dirty="0" err="1"/>
              <a:t>suscipit</a:t>
            </a:r>
            <a:r>
              <a:rPr sz="4400" dirty="0"/>
              <a:t> </a:t>
            </a:r>
            <a:r>
              <a:rPr sz="4400" dirty="0" err="1"/>
              <a:t>lobortis</a:t>
            </a:r>
            <a:r>
              <a:rPr sz="4400" dirty="0"/>
              <a:t> </a:t>
            </a:r>
            <a:r>
              <a:rPr sz="4400" dirty="0" err="1"/>
              <a:t>nisl</a:t>
            </a:r>
            <a:r>
              <a:rPr sz="4400" dirty="0"/>
              <a:t> </a:t>
            </a:r>
            <a:r>
              <a:rPr sz="4400" dirty="0" err="1"/>
              <a:t>ut</a:t>
            </a:r>
            <a:r>
              <a:rPr sz="4400" dirty="0"/>
              <a:t> </a:t>
            </a:r>
            <a:r>
              <a:rPr sz="4400" dirty="0" err="1"/>
              <a:t>aliquip</a:t>
            </a:r>
            <a:r>
              <a:rPr sz="4400" dirty="0"/>
              <a:t> ex </a:t>
            </a:r>
            <a:r>
              <a:rPr sz="4400" dirty="0" err="1"/>
              <a:t>ea</a:t>
            </a:r>
            <a:r>
              <a:rPr sz="4400" dirty="0"/>
              <a:t> </a:t>
            </a:r>
            <a:r>
              <a:rPr sz="4400" dirty="0" err="1"/>
              <a:t>commodo</a:t>
            </a:r>
            <a:r>
              <a:rPr sz="4400" dirty="0"/>
              <a:t> </a:t>
            </a:r>
            <a:r>
              <a:rPr sz="4400" dirty="0" err="1"/>
              <a:t>consequat</a:t>
            </a:r>
            <a:r>
              <a:rPr sz="4400" dirty="0"/>
              <a:t>.  Ut </a:t>
            </a:r>
            <a:r>
              <a:rPr sz="4400" dirty="0" err="1"/>
              <a:t>wisi</a:t>
            </a:r>
            <a:r>
              <a:rPr sz="4400" dirty="0"/>
              <a:t> </a:t>
            </a:r>
            <a:r>
              <a:rPr sz="4400" dirty="0" err="1"/>
              <a:t>enim</a:t>
            </a:r>
            <a:r>
              <a:rPr sz="4400" dirty="0"/>
              <a:t> ad minim </a:t>
            </a:r>
            <a:r>
              <a:rPr sz="4400" dirty="0" err="1"/>
              <a:t>veniam</a:t>
            </a:r>
            <a:r>
              <a:rPr sz="4400" dirty="0"/>
              <a:t>, </a:t>
            </a:r>
            <a:r>
              <a:rPr sz="4400" dirty="0" err="1"/>
              <a:t>quis</a:t>
            </a:r>
            <a:r>
              <a:rPr sz="4400" dirty="0"/>
              <a:t> </a:t>
            </a:r>
            <a:r>
              <a:rPr sz="4400" dirty="0" err="1"/>
              <a:t>nostrud</a:t>
            </a:r>
            <a:r>
              <a:rPr sz="4400" dirty="0"/>
              <a:t> </a:t>
            </a:r>
            <a:r>
              <a:rPr sz="4400" dirty="0" err="1"/>
              <a:t>exerci</a:t>
            </a:r>
            <a:r>
              <a:rPr sz="4400" dirty="0"/>
              <a:t> </a:t>
            </a:r>
            <a:r>
              <a:rPr sz="4400" dirty="0" err="1"/>
              <a:t>tation</a:t>
            </a:r>
            <a:r>
              <a:rPr sz="4400" dirty="0"/>
              <a:t> </a:t>
            </a:r>
            <a:r>
              <a:rPr sz="4400" dirty="0" err="1"/>
              <a:t>ullamcorper</a:t>
            </a:r>
            <a:r>
              <a:rPr sz="4400" dirty="0"/>
              <a:t> </a:t>
            </a:r>
            <a:r>
              <a:rPr sz="4400" dirty="0" err="1"/>
              <a:t>suscipit</a:t>
            </a:r>
            <a:r>
              <a:rPr sz="4400" dirty="0"/>
              <a:t> </a:t>
            </a:r>
            <a:r>
              <a:rPr sz="4400" dirty="0" err="1"/>
              <a:t>lobortis</a:t>
            </a:r>
            <a:r>
              <a:rPr sz="4400" dirty="0"/>
              <a:t>.</a:t>
            </a:r>
          </a:p>
        </p:txBody>
      </p:sp>
      <p:sp>
        <p:nvSpPr>
          <p:cNvPr id="12" name="Client testimonial goes here.  Lorem ipsum dolor sit amet, consectetuer adipiscing elit, sed diam nonummy nibh euismod tincidunt ut laoreet dolore magna aliquam erat volutpat. Ut wisi enim ad minim veniam, quis nostrud exerci tation ullamcorper suscipit lobortis nisl ut aliquip ex ea commodo consequat. Lorem ipsum dolor sit amet, consectetuer adipiscing elit, sed diam nonummy nibh euismod tincidunt ut laoreet dolore magna aliquam erat volutpat. Ut wisi enim ad minim veniam, quis nostrud exerci tation ullamcorper suscipit lobortis nisl ut aliquip ex ea commodo consequat.  Ut wisi enim ad minim veniamex ea commodo consequat.  Ut wisi enim ad minim veniam.…">
            <a:extLst>
              <a:ext uri="{FF2B5EF4-FFF2-40B4-BE49-F238E27FC236}">
                <a16:creationId xmlns:a16="http://schemas.microsoft.com/office/drawing/2014/main" id="{1B9BC02C-27A8-48F2-A7C2-0475A01AD964}"/>
              </a:ext>
            </a:extLst>
          </p:cNvPr>
          <p:cNvSpPr txBox="1"/>
          <p:nvPr/>
        </p:nvSpPr>
        <p:spPr>
          <a:xfrm>
            <a:off x="1800187" y="28605248"/>
            <a:ext cx="13227123" cy="8481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9453" tIns="69453" rIns="69453" bIns="69453">
            <a:spAutoFit/>
          </a:bodyPr>
          <a:lstStyle/>
          <a:p>
            <a:pPr marL="317500" indent="-317500">
              <a:spcBef>
                <a:spcPts val="1200"/>
              </a:spcBef>
              <a:buSzPct val="100000"/>
              <a:buChar char="-"/>
              <a:defRPr i="1">
                <a:solidFill>
                  <a:srgbClr val="D81F27"/>
                </a:solidFill>
                <a:latin typeface="ITC Avant Garde Gothic Std Demi"/>
                <a:ea typeface="ITC Avant Garde Gothic Std Demi"/>
                <a:cs typeface="ITC Avant Garde Gothic Std Demi"/>
                <a:sym typeface="ITC Avant Garde Gothic Std Demi"/>
              </a:defRPr>
            </a:pPr>
            <a:r>
              <a:rPr lang="en-US" dirty="0"/>
              <a:t>Christina Johnston</a:t>
            </a:r>
          </a:p>
        </p:txBody>
      </p:sp>
      <p:sp>
        <p:nvSpPr>
          <p:cNvPr id="13" name="Client testimonial goes here.  Lorem ipsum dolor sit amet, consectetuer adipiscing elit, sed diam nonummy nibh euismod tincidunt ut laoreet dolore magna aliquam erat volutpat. Ut wisi enim ad minim veniam, quis nostrud exerci tation ullamcorper suscipit lobortis nisl ut aliquip ex ea commodo consequat. Lorem ipsum dolor sit amet, consectetuer adipiscing elit, sed diam nonummy nibh euismod tincidunt ut laoreet dolore magna aliquam erat volutpat. Ut wisi enim ad minim veniam, quis nostrud exerci tation ullamcorper suscipit lobortis nisl ut aliquip ex ea commodo consequat.  Ut wisi enim ad minim veniamex ea commodo consequat.  Ut wisi enim ad minim veniam.…">
            <a:extLst>
              <a:ext uri="{FF2B5EF4-FFF2-40B4-BE49-F238E27FC236}">
                <a16:creationId xmlns:a16="http://schemas.microsoft.com/office/drawing/2014/main" id="{5DB2BAD7-BF1F-4B07-98D3-228688BF59C6}"/>
              </a:ext>
            </a:extLst>
          </p:cNvPr>
          <p:cNvSpPr txBox="1"/>
          <p:nvPr/>
        </p:nvSpPr>
        <p:spPr>
          <a:xfrm>
            <a:off x="1800187" y="40511820"/>
            <a:ext cx="13227123" cy="8481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9453" tIns="69453" rIns="69453" bIns="69453">
            <a:spAutoFit/>
          </a:bodyPr>
          <a:lstStyle/>
          <a:p>
            <a:pPr marL="317500" indent="-317500">
              <a:spcBef>
                <a:spcPts val="1200"/>
              </a:spcBef>
              <a:buSzPct val="100000"/>
              <a:buChar char="-"/>
              <a:defRPr i="1">
                <a:solidFill>
                  <a:srgbClr val="D81F27"/>
                </a:solidFill>
                <a:latin typeface="ITC Avant Garde Gothic Std Demi"/>
                <a:ea typeface="ITC Avant Garde Gothic Std Demi"/>
                <a:cs typeface="ITC Avant Garde Gothic Std Demi"/>
                <a:sym typeface="ITC Avant Garde Gothic Std Demi"/>
              </a:defRPr>
            </a:pPr>
            <a:r>
              <a:rPr dirty="0"/>
              <a:t>Matthew Livingston</a:t>
            </a:r>
          </a:p>
        </p:txBody>
      </p:sp>
      <p:sp>
        <p:nvSpPr>
          <p:cNvPr id="14" name="Client testimonial goes here.  Lorem ipsum dolor sit amet, consectetuer adipiscing elit, sed diam nonummy nibh euismod tincidunt ut laoreet dolore magna aliquam erat volutpat. Ut wisi enim ad minim veniam, quis nostrud exerci tation ullamcorper suscipit lobortis nisl ut aliquip ex ea commodo consequat.…">
            <a:extLst>
              <a:ext uri="{FF2B5EF4-FFF2-40B4-BE49-F238E27FC236}">
                <a16:creationId xmlns:a16="http://schemas.microsoft.com/office/drawing/2014/main" id="{D0F81868-CF9B-4423-8B5E-ECD1A3F573B4}"/>
              </a:ext>
            </a:extLst>
          </p:cNvPr>
          <p:cNvSpPr txBox="1"/>
          <p:nvPr/>
        </p:nvSpPr>
        <p:spPr>
          <a:xfrm>
            <a:off x="18680622" y="26114270"/>
            <a:ext cx="13227123" cy="691134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9453" tIns="69453" rIns="69453" bIns="69453">
            <a:spAutoFit/>
          </a:bodyPr>
          <a:lstStyle/>
          <a:p>
            <a:pPr>
              <a:defRPr i="1"/>
            </a:pPr>
            <a:r>
              <a:rPr lang="en-US" sz="4400" b="1" dirty="0">
                <a:latin typeface="ITC Avant Garde Gothic Std Demi"/>
                <a:ea typeface="ITC Avant Garde Gothic Std Demi"/>
                <a:cs typeface="ITC Avant Garde Gothic Std Demi"/>
                <a:sym typeface="ITC Avant Garde Gothic Std Demi"/>
              </a:rPr>
              <a:t>Testimonio del </a:t>
            </a:r>
            <a:r>
              <a:rPr lang="en-US" sz="4400" b="1" dirty="0" err="1">
                <a:latin typeface="ITC Avant Garde Gothic Std Demi"/>
                <a:ea typeface="ITC Avant Garde Gothic Std Demi"/>
                <a:cs typeface="ITC Avant Garde Gothic Std Demi"/>
                <a:sym typeface="ITC Avant Garde Gothic Std Demi"/>
              </a:rPr>
              <a:t>cliente</a:t>
            </a:r>
            <a:r>
              <a:rPr lang="en-US" sz="4400" b="1" dirty="0">
                <a:latin typeface="ITC Avant Garde Gothic Std Demi"/>
                <a:ea typeface="ITC Avant Garde Gothic Std Demi"/>
                <a:cs typeface="ITC Avant Garde Gothic Std Demi"/>
                <a:sym typeface="ITC Avant Garde Gothic Std Demi"/>
              </a:rPr>
              <a:t> </a:t>
            </a:r>
            <a:r>
              <a:rPr lang="en-US" sz="4400" b="1" dirty="0" err="1">
                <a:latin typeface="ITC Avant Garde Gothic Std Demi"/>
                <a:ea typeface="ITC Avant Garde Gothic Std Demi"/>
                <a:cs typeface="ITC Avant Garde Gothic Std Demi"/>
                <a:sym typeface="ITC Avant Garde Gothic Std Demi"/>
              </a:rPr>
              <a:t>va</a:t>
            </a:r>
            <a:r>
              <a:rPr lang="en-US" sz="4400" b="1" dirty="0">
                <a:latin typeface="ITC Avant Garde Gothic Std Demi"/>
                <a:ea typeface="ITC Avant Garde Gothic Std Demi"/>
                <a:cs typeface="ITC Avant Garde Gothic Std Demi"/>
                <a:sym typeface="ITC Avant Garde Gothic Std Demi"/>
              </a:rPr>
              <a:t> </a:t>
            </a:r>
            <a:r>
              <a:rPr lang="en-US" sz="4400" b="1" dirty="0" err="1">
                <a:latin typeface="ITC Avant Garde Gothic Std Demi"/>
                <a:ea typeface="ITC Avant Garde Gothic Std Demi"/>
                <a:cs typeface="ITC Avant Garde Gothic Std Demi"/>
                <a:sym typeface="ITC Avant Garde Gothic Std Demi"/>
              </a:rPr>
              <a:t>aquí</a:t>
            </a:r>
            <a:r>
              <a:rPr sz="4400" b="1" dirty="0">
                <a:latin typeface="ITC Avant Garde Gothic Std Demi"/>
                <a:ea typeface="ITC Avant Garde Gothic Std Demi"/>
                <a:cs typeface="ITC Avant Garde Gothic Std Demi"/>
                <a:sym typeface="ITC Avant Garde Gothic Std Demi"/>
              </a:rPr>
              <a:t>.</a:t>
            </a:r>
            <a:r>
              <a:rPr sz="4400" b="1" dirty="0"/>
              <a:t>  </a:t>
            </a:r>
            <a:r>
              <a:rPr sz="4400" dirty="0"/>
              <a:t>Lorem ipsum dolor sit </a:t>
            </a:r>
            <a:r>
              <a:rPr sz="4400" dirty="0" err="1"/>
              <a:t>amet</a:t>
            </a:r>
            <a:r>
              <a:rPr sz="4400" dirty="0"/>
              <a:t>, </a:t>
            </a:r>
            <a:r>
              <a:rPr sz="4400" dirty="0" err="1"/>
              <a:t>consectetuer</a:t>
            </a:r>
            <a:r>
              <a:rPr sz="4400" dirty="0"/>
              <a:t> </a:t>
            </a:r>
            <a:r>
              <a:rPr sz="4400" dirty="0" err="1"/>
              <a:t>adipiscing</a:t>
            </a:r>
            <a:r>
              <a:rPr sz="4400" dirty="0"/>
              <a:t> </a:t>
            </a:r>
            <a:r>
              <a:rPr sz="4400" dirty="0" err="1"/>
              <a:t>elit</a:t>
            </a:r>
            <a:r>
              <a:rPr sz="4400" dirty="0"/>
              <a:t>, sed diam </a:t>
            </a:r>
            <a:r>
              <a:rPr sz="4400" dirty="0" err="1"/>
              <a:t>nonummy</a:t>
            </a:r>
            <a:r>
              <a:rPr sz="4400" dirty="0"/>
              <a:t> </a:t>
            </a:r>
            <a:r>
              <a:rPr sz="4400" dirty="0" err="1"/>
              <a:t>nibh</a:t>
            </a:r>
            <a:r>
              <a:rPr sz="4400" dirty="0"/>
              <a:t> </a:t>
            </a:r>
            <a:r>
              <a:rPr sz="4400" dirty="0" err="1"/>
              <a:t>euismod</a:t>
            </a:r>
            <a:r>
              <a:rPr sz="4400" dirty="0"/>
              <a:t> </a:t>
            </a:r>
            <a:r>
              <a:rPr sz="4400" dirty="0" err="1"/>
              <a:t>tincidunt</a:t>
            </a:r>
            <a:r>
              <a:rPr sz="4400" dirty="0"/>
              <a:t> </a:t>
            </a:r>
            <a:r>
              <a:rPr sz="4400" dirty="0" err="1"/>
              <a:t>ut</a:t>
            </a:r>
            <a:r>
              <a:rPr sz="4400" dirty="0"/>
              <a:t> </a:t>
            </a:r>
            <a:r>
              <a:rPr sz="4400" dirty="0" err="1"/>
              <a:t>laoreet</a:t>
            </a:r>
            <a:r>
              <a:rPr sz="4400" dirty="0"/>
              <a:t> dolore magna </a:t>
            </a:r>
            <a:r>
              <a:rPr sz="4400" dirty="0" err="1"/>
              <a:t>aliquam</a:t>
            </a:r>
            <a:r>
              <a:rPr sz="4400" dirty="0"/>
              <a:t> </a:t>
            </a:r>
            <a:r>
              <a:rPr sz="4400" dirty="0" err="1"/>
              <a:t>erat</a:t>
            </a:r>
            <a:r>
              <a:rPr sz="4400" dirty="0"/>
              <a:t> </a:t>
            </a:r>
            <a:r>
              <a:rPr sz="4400" dirty="0" err="1"/>
              <a:t>volutpat</a:t>
            </a:r>
            <a:r>
              <a:rPr sz="4400" dirty="0"/>
              <a:t>. Ut </a:t>
            </a:r>
            <a:r>
              <a:rPr sz="4400" dirty="0" err="1"/>
              <a:t>wisi</a:t>
            </a:r>
            <a:r>
              <a:rPr sz="4400" dirty="0"/>
              <a:t> </a:t>
            </a:r>
            <a:r>
              <a:rPr sz="4400" dirty="0" err="1"/>
              <a:t>enim</a:t>
            </a:r>
            <a:r>
              <a:rPr sz="4400" dirty="0"/>
              <a:t> ad minim </a:t>
            </a:r>
            <a:r>
              <a:rPr sz="4400" dirty="0" err="1"/>
              <a:t>veniam</a:t>
            </a:r>
            <a:r>
              <a:rPr sz="4400" dirty="0"/>
              <a:t>, </a:t>
            </a:r>
            <a:r>
              <a:rPr sz="4400" dirty="0" err="1"/>
              <a:t>quis</a:t>
            </a:r>
            <a:r>
              <a:rPr sz="4400" dirty="0"/>
              <a:t> </a:t>
            </a:r>
            <a:r>
              <a:rPr sz="4400" dirty="0" err="1"/>
              <a:t>nostrud</a:t>
            </a:r>
            <a:r>
              <a:rPr sz="4400" dirty="0"/>
              <a:t> </a:t>
            </a:r>
            <a:r>
              <a:rPr sz="4400" dirty="0" err="1"/>
              <a:t>exerci</a:t>
            </a:r>
            <a:r>
              <a:rPr sz="4400" dirty="0"/>
              <a:t> </a:t>
            </a:r>
            <a:r>
              <a:rPr sz="4400" dirty="0" err="1"/>
              <a:t>tation</a:t>
            </a:r>
            <a:r>
              <a:rPr sz="4400" dirty="0"/>
              <a:t> </a:t>
            </a:r>
            <a:r>
              <a:rPr sz="4400" dirty="0" err="1"/>
              <a:t>ullamcorper</a:t>
            </a:r>
            <a:r>
              <a:rPr sz="4400" dirty="0"/>
              <a:t> </a:t>
            </a:r>
            <a:r>
              <a:rPr sz="4400" dirty="0" err="1"/>
              <a:t>suscipit</a:t>
            </a:r>
            <a:r>
              <a:rPr sz="4400" dirty="0"/>
              <a:t> </a:t>
            </a:r>
            <a:r>
              <a:rPr sz="4400" dirty="0" err="1"/>
              <a:t>lobortis</a:t>
            </a:r>
            <a:r>
              <a:rPr sz="4400" dirty="0"/>
              <a:t> </a:t>
            </a:r>
            <a:r>
              <a:rPr sz="4400" dirty="0" err="1"/>
              <a:t>nisl</a:t>
            </a:r>
            <a:r>
              <a:rPr sz="4400" dirty="0"/>
              <a:t> </a:t>
            </a:r>
            <a:r>
              <a:rPr sz="4400" dirty="0" err="1"/>
              <a:t>ut</a:t>
            </a:r>
            <a:r>
              <a:rPr sz="4400" dirty="0"/>
              <a:t> </a:t>
            </a:r>
            <a:r>
              <a:rPr sz="4400" dirty="0" err="1"/>
              <a:t>aliquip</a:t>
            </a:r>
            <a:r>
              <a:rPr sz="4400" dirty="0"/>
              <a:t> ex </a:t>
            </a:r>
            <a:r>
              <a:rPr sz="4400" dirty="0" err="1"/>
              <a:t>ea</a:t>
            </a:r>
            <a:r>
              <a:rPr sz="4400" dirty="0"/>
              <a:t> </a:t>
            </a:r>
            <a:r>
              <a:rPr sz="4400" dirty="0" err="1"/>
              <a:t>commodo</a:t>
            </a:r>
            <a:r>
              <a:rPr sz="4400" dirty="0"/>
              <a:t> </a:t>
            </a:r>
            <a:r>
              <a:rPr sz="4400" dirty="0" err="1"/>
              <a:t>consequat</a:t>
            </a:r>
            <a:r>
              <a:rPr sz="4400" dirty="0"/>
              <a:t>.  Lorem ipsum dolor sit </a:t>
            </a:r>
            <a:r>
              <a:rPr sz="4400" dirty="0" err="1"/>
              <a:t>amet</a:t>
            </a:r>
            <a:r>
              <a:rPr sz="4400" dirty="0"/>
              <a:t>, </a:t>
            </a:r>
            <a:r>
              <a:rPr sz="4400" dirty="0" err="1"/>
              <a:t>consectetuer</a:t>
            </a:r>
            <a:r>
              <a:rPr sz="4400" dirty="0"/>
              <a:t> </a:t>
            </a:r>
            <a:r>
              <a:rPr sz="4400" dirty="0" err="1"/>
              <a:t>adipiscing</a:t>
            </a:r>
            <a:r>
              <a:rPr sz="4400" dirty="0"/>
              <a:t> </a:t>
            </a:r>
            <a:r>
              <a:rPr sz="4400" dirty="0" err="1"/>
              <a:t>elit</a:t>
            </a:r>
            <a:r>
              <a:rPr sz="4400" dirty="0"/>
              <a:t>, sed diam </a:t>
            </a:r>
            <a:r>
              <a:rPr sz="4400" dirty="0" err="1"/>
              <a:t>nonummy</a:t>
            </a:r>
            <a:r>
              <a:rPr sz="4400" dirty="0"/>
              <a:t> </a:t>
            </a:r>
            <a:r>
              <a:rPr sz="4400" dirty="0" err="1"/>
              <a:t>nibh</a:t>
            </a:r>
            <a:r>
              <a:rPr sz="4400" dirty="0"/>
              <a:t> </a:t>
            </a:r>
            <a:r>
              <a:rPr sz="4400" dirty="0" err="1"/>
              <a:t>euismod</a:t>
            </a:r>
            <a:r>
              <a:rPr sz="4400" dirty="0"/>
              <a:t> </a:t>
            </a:r>
            <a:r>
              <a:rPr sz="4400" dirty="0" err="1"/>
              <a:t>tincidunt</a:t>
            </a:r>
            <a:r>
              <a:rPr sz="4400" dirty="0"/>
              <a:t> </a:t>
            </a:r>
            <a:r>
              <a:rPr sz="4400" dirty="0" err="1"/>
              <a:t>ut</a:t>
            </a:r>
            <a:r>
              <a:rPr sz="4400" dirty="0"/>
              <a:t> </a:t>
            </a:r>
            <a:r>
              <a:rPr sz="4400" dirty="0" err="1"/>
              <a:t>laoreet</a:t>
            </a:r>
            <a:r>
              <a:rPr sz="4400" dirty="0"/>
              <a:t> dolore magna </a:t>
            </a:r>
            <a:r>
              <a:rPr sz="4400" dirty="0" err="1"/>
              <a:t>aliquam</a:t>
            </a:r>
            <a:r>
              <a:rPr sz="4400" dirty="0"/>
              <a:t> </a:t>
            </a:r>
            <a:r>
              <a:rPr sz="4400" dirty="0" err="1"/>
              <a:t>erat</a:t>
            </a:r>
            <a:r>
              <a:rPr sz="4400" dirty="0"/>
              <a:t> </a:t>
            </a:r>
            <a:r>
              <a:rPr sz="4400" dirty="0" err="1"/>
              <a:t>volutpat</a:t>
            </a:r>
            <a:r>
              <a:rPr sz="4400" dirty="0"/>
              <a:t>. </a:t>
            </a:r>
          </a:p>
        </p:txBody>
      </p:sp>
      <p:sp>
        <p:nvSpPr>
          <p:cNvPr id="15" name="Client testimonial goes here.  Lorem ipsum dolor sit amet, consectetuer adipiscing elit, sed diam nonummy nibh euismod tincidunt ut laoreet dolore magna aliquam erat volutpat. Ut wisi enim ad minim veniam, quis nostrud exerci tation ullamcorper suscipit lobortis nisl ut aliquip ex ea commodo consequat.…">
            <a:extLst>
              <a:ext uri="{FF2B5EF4-FFF2-40B4-BE49-F238E27FC236}">
                <a16:creationId xmlns:a16="http://schemas.microsoft.com/office/drawing/2014/main" id="{77886997-9B39-42B1-9179-2C07C02D93C1}"/>
              </a:ext>
            </a:extLst>
          </p:cNvPr>
          <p:cNvSpPr txBox="1"/>
          <p:nvPr/>
        </p:nvSpPr>
        <p:spPr>
          <a:xfrm>
            <a:off x="18680622" y="24080349"/>
            <a:ext cx="13227123" cy="8481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9453" tIns="69453" rIns="69453" bIns="69453">
            <a:spAutoFit/>
          </a:bodyPr>
          <a:lstStyle/>
          <a:p>
            <a:pPr marL="317500" indent="-317500">
              <a:spcBef>
                <a:spcPts val="1200"/>
              </a:spcBef>
              <a:buSzPct val="100000"/>
              <a:buChar char="-"/>
              <a:defRPr i="1">
                <a:solidFill>
                  <a:srgbClr val="D81F27"/>
                </a:solidFill>
                <a:latin typeface="ITC Avant Garde Gothic Std Demi"/>
                <a:ea typeface="ITC Avant Garde Gothic Std Demi"/>
                <a:cs typeface="ITC Avant Garde Gothic Std Demi"/>
                <a:sym typeface="ITC Avant Garde Gothic Std Demi"/>
              </a:defRPr>
            </a:pPr>
            <a:r>
              <a:rPr dirty="0"/>
              <a:t>Jonathan Stevens</a:t>
            </a:r>
          </a:p>
        </p:txBody>
      </p:sp>
      <p:sp>
        <p:nvSpPr>
          <p:cNvPr id="16" name="Client testimonial goes here.  Lorem ipsum dolor sit amet, consectetuer adipiscing elit, sed diam nonummy nibh euismod tincidunt ut laoreet dolore magna aliquam erat volutpat. Ut wisi enim ad minim veniam, quis nostrud exerci tation ullamcorper suscipit lobortis nisl ut aliquip ex ea commodo consequat.…">
            <a:extLst>
              <a:ext uri="{FF2B5EF4-FFF2-40B4-BE49-F238E27FC236}">
                <a16:creationId xmlns:a16="http://schemas.microsoft.com/office/drawing/2014/main" id="{63A29CBE-23E4-4ED3-AE2E-4154A734DD7F}"/>
              </a:ext>
            </a:extLst>
          </p:cNvPr>
          <p:cNvSpPr txBox="1"/>
          <p:nvPr/>
        </p:nvSpPr>
        <p:spPr>
          <a:xfrm>
            <a:off x="18680622" y="34810719"/>
            <a:ext cx="13227123" cy="55571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9453" tIns="69453" rIns="69453" bIns="69453">
            <a:spAutoFit/>
          </a:bodyPr>
          <a:lstStyle/>
          <a:p>
            <a:pPr>
              <a:defRPr i="1"/>
            </a:pPr>
            <a:r>
              <a:rPr lang="en-US" sz="4400" b="1" dirty="0">
                <a:latin typeface="ITC Avant Garde Gothic Std Demi"/>
                <a:ea typeface="ITC Avant Garde Gothic Std Demi"/>
                <a:cs typeface="ITC Avant Garde Gothic Std Demi"/>
                <a:sym typeface="ITC Avant Garde Gothic Std Demi"/>
              </a:rPr>
              <a:t>Testimonio del </a:t>
            </a:r>
            <a:r>
              <a:rPr lang="en-US" sz="4400" b="1" dirty="0" err="1">
                <a:latin typeface="ITC Avant Garde Gothic Std Demi"/>
                <a:ea typeface="ITC Avant Garde Gothic Std Demi"/>
                <a:cs typeface="ITC Avant Garde Gothic Std Demi"/>
                <a:sym typeface="ITC Avant Garde Gothic Std Demi"/>
              </a:rPr>
              <a:t>cliente</a:t>
            </a:r>
            <a:r>
              <a:rPr lang="en-US" sz="4400" b="1" dirty="0">
                <a:latin typeface="ITC Avant Garde Gothic Std Demi"/>
                <a:ea typeface="ITC Avant Garde Gothic Std Demi"/>
                <a:cs typeface="ITC Avant Garde Gothic Std Demi"/>
                <a:sym typeface="ITC Avant Garde Gothic Std Demi"/>
              </a:rPr>
              <a:t> </a:t>
            </a:r>
            <a:r>
              <a:rPr lang="en-US" sz="4400" b="1" dirty="0" err="1">
                <a:latin typeface="ITC Avant Garde Gothic Std Demi"/>
                <a:ea typeface="ITC Avant Garde Gothic Std Demi"/>
                <a:cs typeface="ITC Avant Garde Gothic Std Demi"/>
                <a:sym typeface="ITC Avant Garde Gothic Std Demi"/>
              </a:rPr>
              <a:t>va</a:t>
            </a:r>
            <a:r>
              <a:rPr lang="en-US" sz="4400" b="1" dirty="0">
                <a:latin typeface="ITC Avant Garde Gothic Std Demi"/>
                <a:ea typeface="ITC Avant Garde Gothic Std Demi"/>
                <a:cs typeface="ITC Avant Garde Gothic Std Demi"/>
                <a:sym typeface="ITC Avant Garde Gothic Std Demi"/>
              </a:rPr>
              <a:t> </a:t>
            </a:r>
            <a:r>
              <a:rPr lang="en-US" sz="4400" b="1" dirty="0" err="1">
                <a:latin typeface="ITC Avant Garde Gothic Std Demi"/>
                <a:ea typeface="ITC Avant Garde Gothic Std Demi"/>
                <a:cs typeface="ITC Avant Garde Gothic Std Demi"/>
                <a:sym typeface="ITC Avant Garde Gothic Std Demi"/>
              </a:rPr>
              <a:t>aquí</a:t>
            </a:r>
            <a:r>
              <a:rPr sz="4400" b="1" dirty="0">
                <a:latin typeface="ITC Avant Garde Gothic Std Demi"/>
                <a:ea typeface="ITC Avant Garde Gothic Std Demi"/>
                <a:cs typeface="ITC Avant Garde Gothic Std Demi"/>
                <a:sym typeface="ITC Avant Garde Gothic Std Demi"/>
              </a:rPr>
              <a:t>.</a:t>
            </a:r>
            <a:r>
              <a:rPr sz="4400" b="1" dirty="0"/>
              <a:t>  </a:t>
            </a:r>
            <a:r>
              <a:rPr sz="4400" dirty="0"/>
              <a:t>Lorem ipsum dolor sit </a:t>
            </a:r>
            <a:r>
              <a:rPr sz="4400" dirty="0" err="1"/>
              <a:t>amet</a:t>
            </a:r>
            <a:r>
              <a:rPr sz="4400" dirty="0"/>
              <a:t>, </a:t>
            </a:r>
            <a:r>
              <a:rPr sz="4400" dirty="0" err="1"/>
              <a:t>consectetuer</a:t>
            </a:r>
            <a:r>
              <a:rPr sz="4400" dirty="0"/>
              <a:t> </a:t>
            </a:r>
            <a:r>
              <a:rPr sz="4400" dirty="0" err="1"/>
              <a:t>adipiscing</a:t>
            </a:r>
            <a:r>
              <a:rPr sz="4400" dirty="0"/>
              <a:t> </a:t>
            </a:r>
            <a:r>
              <a:rPr sz="4400" dirty="0" err="1"/>
              <a:t>elit</a:t>
            </a:r>
            <a:r>
              <a:rPr sz="4400" dirty="0"/>
              <a:t>, sed diam </a:t>
            </a:r>
            <a:r>
              <a:rPr sz="4400" dirty="0" err="1"/>
              <a:t>nonummy</a:t>
            </a:r>
            <a:r>
              <a:rPr sz="4400" dirty="0"/>
              <a:t> </a:t>
            </a:r>
            <a:r>
              <a:rPr sz="4400" dirty="0" err="1"/>
              <a:t>nibh</a:t>
            </a:r>
            <a:r>
              <a:rPr sz="4400" dirty="0"/>
              <a:t> </a:t>
            </a:r>
            <a:r>
              <a:rPr sz="4400" dirty="0" err="1"/>
              <a:t>euismod</a:t>
            </a:r>
            <a:r>
              <a:rPr sz="4400" dirty="0"/>
              <a:t> </a:t>
            </a:r>
            <a:r>
              <a:rPr sz="4400" dirty="0" err="1"/>
              <a:t>tincidunt</a:t>
            </a:r>
            <a:r>
              <a:rPr sz="4400" dirty="0"/>
              <a:t> </a:t>
            </a:r>
            <a:r>
              <a:rPr sz="4400" dirty="0" err="1"/>
              <a:t>ut</a:t>
            </a:r>
            <a:r>
              <a:rPr sz="4400" dirty="0"/>
              <a:t> </a:t>
            </a:r>
            <a:r>
              <a:rPr sz="4400" dirty="0" err="1"/>
              <a:t>laoreet</a:t>
            </a:r>
            <a:r>
              <a:rPr sz="4400" dirty="0"/>
              <a:t> dolore magna </a:t>
            </a:r>
            <a:r>
              <a:rPr sz="4400" dirty="0" err="1"/>
              <a:t>aliquam</a:t>
            </a:r>
            <a:r>
              <a:rPr sz="4400" dirty="0"/>
              <a:t> </a:t>
            </a:r>
            <a:r>
              <a:rPr sz="4400" dirty="0" err="1"/>
              <a:t>erat</a:t>
            </a:r>
            <a:r>
              <a:rPr sz="4400" dirty="0"/>
              <a:t> </a:t>
            </a:r>
            <a:r>
              <a:rPr sz="4400" dirty="0" err="1"/>
              <a:t>volutpat</a:t>
            </a:r>
            <a:r>
              <a:rPr sz="4400" dirty="0"/>
              <a:t>. Ut </a:t>
            </a:r>
            <a:r>
              <a:rPr sz="4400" dirty="0" err="1"/>
              <a:t>wisi</a:t>
            </a:r>
            <a:r>
              <a:rPr sz="4400" dirty="0"/>
              <a:t> </a:t>
            </a:r>
            <a:r>
              <a:rPr sz="4400" dirty="0" err="1"/>
              <a:t>enim</a:t>
            </a:r>
            <a:r>
              <a:rPr sz="4400" dirty="0"/>
              <a:t> ad minim </a:t>
            </a:r>
            <a:r>
              <a:rPr sz="4400" dirty="0" err="1"/>
              <a:t>veniam</a:t>
            </a:r>
            <a:r>
              <a:rPr sz="4400" dirty="0"/>
              <a:t>, </a:t>
            </a:r>
            <a:r>
              <a:rPr sz="4400" dirty="0" err="1"/>
              <a:t>quis</a:t>
            </a:r>
            <a:r>
              <a:rPr sz="4400" dirty="0"/>
              <a:t> </a:t>
            </a:r>
            <a:r>
              <a:rPr sz="4400" dirty="0" err="1"/>
              <a:t>nostrud</a:t>
            </a:r>
            <a:r>
              <a:rPr sz="4400" dirty="0"/>
              <a:t> </a:t>
            </a:r>
            <a:r>
              <a:rPr sz="4400" dirty="0" err="1"/>
              <a:t>exerci</a:t>
            </a:r>
            <a:r>
              <a:rPr sz="4400" dirty="0"/>
              <a:t> </a:t>
            </a:r>
            <a:r>
              <a:rPr sz="4400" dirty="0" err="1"/>
              <a:t>tation</a:t>
            </a:r>
            <a:r>
              <a:rPr sz="4400" dirty="0"/>
              <a:t> </a:t>
            </a:r>
            <a:r>
              <a:rPr sz="4400" dirty="0" err="1"/>
              <a:t>ullamcorper</a:t>
            </a:r>
            <a:r>
              <a:rPr sz="4400" dirty="0"/>
              <a:t> </a:t>
            </a:r>
            <a:r>
              <a:rPr sz="4400" dirty="0" err="1"/>
              <a:t>suscipit</a:t>
            </a:r>
            <a:r>
              <a:rPr sz="4400" dirty="0"/>
              <a:t> </a:t>
            </a:r>
            <a:endParaRPr lang="en-US" sz="4400" dirty="0"/>
          </a:p>
          <a:p>
            <a:pPr>
              <a:defRPr i="1"/>
            </a:pPr>
            <a:r>
              <a:rPr sz="4400" dirty="0" err="1"/>
              <a:t>lobortis</a:t>
            </a:r>
            <a:r>
              <a:rPr sz="4400" dirty="0"/>
              <a:t> </a:t>
            </a:r>
            <a:r>
              <a:rPr sz="4400" dirty="0" err="1"/>
              <a:t>nisl</a:t>
            </a:r>
            <a:r>
              <a:rPr sz="4400" dirty="0"/>
              <a:t> </a:t>
            </a:r>
            <a:r>
              <a:rPr sz="4400" dirty="0" err="1"/>
              <a:t>ut</a:t>
            </a:r>
            <a:r>
              <a:rPr sz="4400" dirty="0"/>
              <a:t> </a:t>
            </a:r>
            <a:r>
              <a:rPr sz="4400" dirty="0" err="1"/>
              <a:t>aliquip</a:t>
            </a:r>
            <a:r>
              <a:rPr sz="4400" dirty="0"/>
              <a:t> ex </a:t>
            </a:r>
            <a:r>
              <a:rPr sz="4400" dirty="0" err="1"/>
              <a:t>ea</a:t>
            </a:r>
            <a:endParaRPr lang="en-US" sz="4400" dirty="0"/>
          </a:p>
          <a:p>
            <a:pPr>
              <a:defRPr i="1"/>
            </a:pPr>
            <a:r>
              <a:rPr sz="4400" dirty="0" err="1"/>
              <a:t>commodo</a:t>
            </a:r>
            <a:r>
              <a:rPr sz="4400" dirty="0"/>
              <a:t> </a:t>
            </a:r>
            <a:r>
              <a:rPr sz="4400" dirty="0" err="1"/>
              <a:t>consequat</a:t>
            </a:r>
            <a:r>
              <a:rPr sz="4400" dirty="0"/>
              <a:t>. </a:t>
            </a:r>
          </a:p>
        </p:txBody>
      </p:sp>
      <p:sp>
        <p:nvSpPr>
          <p:cNvPr id="17" name="Client testimonial goes here.  Lorem ipsum dolor sit amet, consectetuer adipiscing elit, sed diam nonummy nibh euismod tincidunt ut laoreet dolore magna aliquam erat volutpat. Ut wisi enim ad minim veniam, quis nostrud exerci tation ullamcorper suscipit lobortis nisl ut aliquip ex ea commodo consequat.…">
            <a:extLst>
              <a:ext uri="{FF2B5EF4-FFF2-40B4-BE49-F238E27FC236}">
                <a16:creationId xmlns:a16="http://schemas.microsoft.com/office/drawing/2014/main" id="{D1431948-DAA9-4396-8285-5FBF4B149529}"/>
              </a:ext>
            </a:extLst>
          </p:cNvPr>
          <p:cNvSpPr txBox="1"/>
          <p:nvPr/>
        </p:nvSpPr>
        <p:spPr>
          <a:xfrm>
            <a:off x="18680622" y="33230800"/>
            <a:ext cx="13227123" cy="8481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9453" tIns="69453" rIns="69453" bIns="69453">
            <a:spAutoFit/>
          </a:bodyPr>
          <a:lstStyle/>
          <a:p>
            <a:pPr marL="317500" indent="-317500">
              <a:spcBef>
                <a:spcPts val="1200"/>
              </a:spcBef>
              <a:buSzPct val="100000"/>
              <a:buChar char="-"/>
              <a:defRPr i="1">
                <a:solidFill>
                  <a:srgbClr val="D81F27"/>
                </a:solidFill>
                <a:latin typeface="ITC Avant Garde Gothic Std Demi"/>
                <a:ea typeface="ITC Avant Garde Gothic Std Demi"/>
                <a:cs typeface="ITC Avant Garde Gothic Std Demi"/>
                <a:sym typeface="ITC Avant Garde Gothic Std Demi"/>
              </a:defRPr>
            </a:pPr>
            <a:r>
              <a:rPr lang="en-US" dirty="0"/>
              <a:t>Kaitlin Monroe</a:t>
            </a:r>
          </a:p>
        </p:txBody>
      </p:sp>
      <p:sp>
        <p:nvSpPr>
          <p:cNvPr id="18" name="Client testimonial goes here.  Lorem ipsum dolor sit amet, consectetuer adipiscing elit, sed diam nonummy nibh euismod tincidunt ut laoreet dolore magna aliquam erat volutpat. Ut wisi enim ad minim veniam, quis nostrud exerci tation ullamcorper suscipit lobortis nisl ut aliquip ex ea commodo consequat.…">
            <a:extLst>
              <a:ext uri="{FF2B5EF4-FFF2-40B4-BE49-F238E27FC236}">
                <a16:creationId xmlns:a16="http://schemas.microsoft.com/office/drawing/2014/main" id="{91CF11BA-AF03-4AAD-A95A-84D3C374A615}"/>
              </a:ext>
            </a:extLst>
          </p:cNvPr>
          <p:cNvSpPr txBox="1"/>
          <p:nvPr/>
        </p:nvSpPr>
        <p:spPr>
          <a:xfrm>
            <a:off x="18680622" y="40350456"/>
            <a:ext cx="13227123" cy="8481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9453" tIns="69453" rIns="69453" bIns="69453">
            <a:spAutoFit/>
          </a:bodyPr>
          <a:lstStyle/>
          <a:p>
            <a:pPr marL="317500" indent="-317500">
              <a:spcBef>
                <a:spcPts val="1200"/>
              </a:spcBef>
              <a:buSzPct val="100000"/>
              <a:buChar char="-"/>
              <a:defRPr i="1">
                <a:solidFill>
                  <a:srgbClr val="D81F27"/>
                </a:solidFill>
                <a:latin typeface="ITC Avant Garde Gothic Std Demi"/>
                <a:ea typeface="ITC Avant Garde Gothic Std Demi"/>
                <a:cs typeface="ITC Avant Garde Gothic Std Demi"/>
                <a:sym typeface="ITC Avant Garde Gothic Std Demi"/>
              </a:defRPr>
            </a:pPr>
            <a:r>
              <a:rPr lang="en-US" dirty="0"/>
              <a:t>Jack Manchester</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 name="Image" descr="Image"/>
          <p:cNvPicPr>
            <a:picLocks/>
          </p:cNvPicPr>
          <p:nvPr/>
        </p:nvPicPr>
        <p:blipFill>
          <a:blip r:embed="rId2"/>
          <a:stretch>
            <a:fillRect/>
          </a:stretch>
        </p:blipFill>
        <p:spPr>
          <a:xfrm>
            <a:off x="19245415" y="0"/>
            <a:ext cx="14092085" cy="42862500"/>
          </a:xfrm>
          <a:prstGeom prst="rect">
            <a:avLst/>
          </a:prstGeom>
          <a:ln w="12700">
            <a:miter lim="400000"/>
          </a:ln>
        </p:spPr>
      </p:pic>
      <p:pic>
        <p:nvPicPr>
          <p:cNvPr id="72" name="Image"/>
          <p:cNvPicPr>
            <a:picLocks noChangeAspect="1"/>
          </p:cNvPicPr>
          <p:nvPr/>
        </p:nvPicPr>
        <p:blipFill rotWithShape="1">
          <a:blip r:embed="rId3">
            <a:extLst>
              <a:ext uri="{28A0092B-C50C-407E-A947-70E740481C1C}">
                <a14:useLocalDpi xmlns:a14="http://schemas.microsoft.com/office/drawing/2010/main" val="0"/>
              </a:ext>
            </a:extLst>
          </a:blip>
          <a:srcRect l="47160" t="-100" b="100"/>
          <a:stretch/>
        </p:blipFill>
        <p:spPr>
          <a:xfrm>
            <a:off x="19245339" y="0"/>
            <a:ext cx="14092161" cy="42862500"/>
          </a:xfrm>
          <a:prstGeom prst="rect">
            <a:avLst/>
          </a:prstGeom>
          <a:ln w="12700">
            <a:miter lim="400000"/>
          </a:ln>
        </p:spPr>
      </p:pic>
      <p:sp>
        <p:nvSpPr>
          <p:cNvPr id="70" name="Rectangle"/>
          <p:cNvSpPr/>
          <p:nvPr/>
        </p:nvSpPr>
        <p:spPr>
          <a:xfrm>
            <a:off x="19242958" y="25756964"/>
            <a:ext cx="14097001" cy="17106901"/>
          </a:xfrm>
          <a:prstGeom prst="rect">
            <a:avLst/>
          </a:prstGeom>
          <a:solidFill>
            <a:srgbClr val="E6E7E8">
              <a:alpha val="89804"/>
            </a:srgbClr>
          </a:solidFill>
          <a:ln w="12700">
            <a:miter lim="400000"/>
          </a:ln>
        </p:spPr>
        <p:txBody>
          <a:bodyPr lIns="0" tIns="0" rIns="0" bIns="0" anchor="ctr"/>
          <a:lstStyle/>
          <a:p>
            <a:pPr algn="ctr">
              <a:defRPr sz="10000">
                <a:solidFill>
                  <a:srgbClr val="FFFFFF"/>
                </a:solidFill>
                <a:latin typeface="ITC Avant Garde Gothic Std Extr"/>
                <a:ea typeface="ITC Avant Garde Gothic Std Extr"/>
                <a:cs typeface="ITC Avant Garde Gothic Std Extr"/>
                <a:sym typeface="ITC Avant Garde Gothic Std Extr"/>
              </a:defRPr>
            </a:pPr>
            <a:endParaRPr/>
          </a:p>
        </p:txBody>
      </p:sp>
      <p:pic>
        <p:nvPicPr>
          <p:cNvPr id="73" name="Image"/>
          <p:cNvPicPr>
            <a:picLocks noChangeAspect="1"/>
          </p:cNvPicPr>
          <p:nvPr/>
        </p:nvPicPr>
        <p:blipFill>
          <a:blip r:embed="rId4">
            <a:extLst>
              <a:ext uri="{28A0092B-C50C-407E-A947-70E740481C1C}">
                <a14:useLocalDpi xmlns:a14="http://schemas.microsoft.com/office/drawing/2010/main" val="0"/>
              </a:ext>
            </a:extLst>
          </a:blip>
          <a:srcRect/>
          <a:stretch/>
        </p:blipFill>
        <p:spPr>
          <a:xfrm>
            <a:off x="1846340" y="25876268"/>
            <a:ext cx="15878952" cy="17028959"/>
          </a:xfrm>
          <a:prstGeom prst="rect">
            <a:avLst/>
          </a:prstGeom>
          <a:ln w="12700">
            <a:miter lim="400000"/>
          </a:ln>
        </p:spPr>
      </p:pic>
      <p:pic>
        <p:nvPicPr>
          <p:cNvPr id="74" name="Asset 1.png" descr="Asset 1.png"/>
          <p:cNvPicPr>
            <a:picLocks noChangeAspect="1"/>
          </p:cNvPicPr>
          <p:nvPr/>
        </p:nvPicPr>
        <p:blipFill>
          <a:blip r:embed="rId5"/>
          <a:stretch>
            <a:fillRect/>
          </a:stretch>
        </p:blipFill>
        <p:spPr>
          <a:xfrm>
            <a:off x="1906455" y="9163843"/>
            <a:ext cx="2400301" cy="2369007"/>
          </a:xfrm>
          <a:prstGeom prst="rect">
            <a:avLst/>
          </a:prstGeom>
          <a:ln w="12700">
            <a:miter lim="400000"/>
          </a:ln>
        </p:spPr>
      </p:pic>
      <p:pic>
        <p:nvPicPr>
          <p:cNvPr id="75" name="Asset 2.png" descr="Asset 2.png"/>
          <p:cNvPicPr>
            <a:picLocks noChangeAspect="1"/>
          </p:cNvPicPr>
          <p:nvPr/>
        </p:nvPicPr>
        <p:blipFill>
          <a:blip r:embed="rId6"/>
          <a:stretch>
            <a:fillRect/>
          </a:stretch>
        </p:blipFill>
        <p:spPr>
          <a:xfrm>
            <a:off x="1906455" y="13065549"/>
            <a:ext cx="2400301" cy="2369007"/>
          </a:xfrm>
          <a:prstGeom prst="rect">
            <a:avLst/>
          </a:prstGeom>
          <a:ln w="12700">
            <a:miter lim="400000"/>
          </a:ln>
        </p:spPr>
      </p:pic>
      <p:pic>
        <p:nvPicPr>
          <p:cNvPr id="76" name="Asset 3.png" descr="Asset 3.png"/>
          <p:cNvPicPr>
            <a:picLocks noChangeAspect="1"/>
          </p:cNvPicPr>
          <p:nvPr/>
        </p:nvPicPr>
        <p:blipFill>
          <a:blip r:embed="rId7"/>
          <a:stretch>
            <a:fillRect/>
          </a:stretch>
        </p:blipFill>
        <p:spPr>
          <a:xfrm>
            <a:off x="1906455" y="16967254"/>
            <a:ext cx="2400301" cy="2369006"/>
          </a:xfrm>
          <a:prstGeom prst="rect">
            <a:avLst/>
          </a:prstGeom>
          <a:ln w="12700">
            <a:miter lim="400000"/>
          </a:ln>
        </p:spPr>
      </p:pic>
      <p:pic>
        <p:nvPicPr>
          <p:cNvPr id="77" name="Asset 4.png" descr="Asset 4.png"/>
          <p:cNvPicPr>
            <a:picLocks noChangeAspect="1"/>
          </p:cNvPicPr>
          <p:nvPr/>
        </p:nvPicPr>
        <p:blipFill>
          <a:blip r:embed="rId8"/>
          <a:stretch>
            <a:fillRect/>
          </a:stretch>
        </p:blipFill>
        <p:spPr>
          <a:xfrm>
            <a:off x="1903959" y="20866496"/>
            <a:ext cx="2405292" cy="2373932"/>
          </a:xfrm>
          <a:prstGeom prst="rect">
            <a:avLst/>
          </a:prstGeom>
          <a:ln w="12700">
            <a:miter lim="400000"/>
          </a:ln>
        </p:spPr>
      </p:pic>
      <p:sp>
        <p:nvSpPr>
          <p:cNvPr id="82" name="TO EFFECTIVELY PRICE AND ULTIMATELY SELL YOUR HOME:"/>
          <p:cNvSpPr txBox="1"/>
          <p:nvPr/>
        </p:nvSpPr>
        <p:spPr>
          <a:xfrm>
            <a:off x="1872406" y="5968642"/>
            <a:ext cx="14796344" cy="18022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9453" tIns="69453" rIns="69453" bIns="69453">
            <a:spAutoFit/>
          </a:bodyPr>
          <a:lstStyle>
            <a:lvl1pPr defTabSz="457200">
              <a:lnSpc>
                <a:spcPct val="90000"/>
              </a:lnSpc>
              <a:defRPr sz="6000">
                <a:solidFill>
                  <a:srgbClr val="000000"/>
                </a:solidFill>
                <a:latin typeface="+mn-lt"/>
                <a:ea typeface="+mn-ea"/>
                <a:cs typeface="+mn-cs"/>
                <a:sym typeface="GothamBold"/>
              </a:defRPr>
            </a:lvl1pPr>
          </a:lstStyle>
          <a:p>
            <a:r>
              <a:rPr lang="en-US" dirty="0"/>
              <a:t>PARA PRECIO EFECTIVO Y VENDER ULTIMAMENTE SU CASA:</a:t>
            </a:r>
          </a:p>
        </p:txBody>
      </p:sp>
      <p:sp>
        <p:nvSpPr>
          <p:cNvPr id="83" name="PRICING STRATEGY"/>
          <p:cNvSpPr txBox="1"/>
          <p:nvPr/>
        </p:nvSpPr>
        <p:spPr>
          <a:xfrm>
            <a:off x="1872406" y="1850566"/>
            <a:ext cx="12254156" cy="26886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9453" tIns="69453" rIns="69453" bIns="69453" anchor="b">
            <a:spAutoFit/>
          </a:bodyPr>
          <a:lstStyle>
            <a:lvl1pPr defTabSz="457200">
              <a:lnSpc>
                <a:spcPct val="90000"/>
              </a:lnSpc>
              <a:defRPr sz="9200">
                <a:solidFill>
                  <a:srgbClr val="D81F27"/>
                </a:solidFill>
                <a:latin typeface="+mn-lt"/>
                <a:ea typeface="+mn-ea"/>
                <a:cs typeface="+mn-cs"/>
                <a:sym typeface="GothamBold"/>
              </a:defRPr>
            </a:lvl1pPr>
          </a:lstStyle>
          <a:p>
            <a:r>
              <a:rPr lang="en-US" dirty="0"/>
              <a:t>ESTRATEGIA PARA </a:t>
            </a:r>
          </a:p>
          <a:p>
            <a:r>
              <a:rPr lang="en-US" dirty="0"/>
              <a:t>COLOCAR PRECIOS</a:t>
            </a:r>
          </a:p>
        </p:txBody>
      </p:sp>
      <p:sp>
        <p:nvSpPr>
          <p:cNvPr id="84" name="A home priced at market value…"/>
          <p:cNvSpPr txBox="1"/>
          <p:nvPr/>
        </p:nvSpPr>
        <p:spPr>
          <a:xfrm>
            <a:off x="21106464" y="29991265"/>
            <a:ext cx="10384695" cy="104428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9453" tIns="69453" rIns="69453" bIns="69453">
            <a:spAutoFit/>
          </a:bodyPr>
          <a:lstStyle/>
          <a:p>
            <a:pPr>
              <a:lnSpc>
                <a:spcPct val="130000"/>
              </a:lnSpc>
              <a:defRPr sz="5200" b="1"/>
            </a:pPr>
            <a:r>
              <a:rPr lang="en-US" dirty="0">
                <a:solidFill>
                  <a:srgbClr val="D81F27"/>
                </a:solidFill>
              </a:rPr>
              <a:t>Una casa a </a:t>
            </a:r>
            <a:r>
              <a:rPr lang="en-US" dirty="0" err="1">
                <a:solidFill>
                  <a:srgbClr val="D81F27"/>
                </a:solidFill>
              </a:rPr>
              <a:t>precio</a:t>
            </a:r>
            <a:r>
              <a:rPr lang="en-US" dirty="0">
                <a:solidFill>
                  <a:srgbClr val="D81F27"/>
                </a:solidFill>
              </a:rPr>
              <a:t> de </a:t>
            </a:r>
            <a:r>
              <a:rPr lang="en-US" dirty="0" err="1">
                <a:solidFill>
                  <a:srgbClr val="D81F27"/>
                </a:solidFill>
              </a:rPr>
              <a:t>mercado</a:t>
            </a:r>
            <a:endParaRPr lang="en-US" dirty="0">
              <a:solidFill>
                <a:srgbClr val="D81F27"/>
              </a:solidFill>
            </a:endParaRPr>
          </a:p>
          <a:p>
            <a:pPr>
              <a:lnSpc>
                <a:spcPct val="130000"/>
              </a:lnSpc>
              <a:defRPr sz="5200" b="1"/>
            </a:pPr>
            <a:r>
              <a:rPr lang="en-US" dirty="0" err="1">
                <a:solidFill>
                  <a:srgbClr val="D81F27"/>
                </a:solidFill>
              </a:rPr>
              <a:t>atraerá</a:t>
            </a:r>
            <a:r>
              <a:rPr lang="en-US" dirty="0">
                <a:solidFill>
                  <a:srgbClr val="D81F27"/>
                </a:solidFill>
              </a:rPr>
              <a:t> </a:t>
            </a:r>
            <a:r>
              <a:rPr lang="en-US" dirty="0" err="1">
                <a:solidFill>
                  <a:srgbClr val="D81F27"/>
                </a:solidFill>
              </a:rPr>
              <a:t>más</a:t>
            </a:r>
            <a:r>
              <a:rPr lang="en-US" dirty="0">
                <a:solidFill>
                  <a:srgbClr val="D81F27"/>
                </a:solidFill>
              </a:rPr>
              <a:t> </a:t>
            </a:r>
            <a:r>
              <a:rPr lang="en-US" dirty="0" err="1">
                <a:solidFill>
                  <a:srgbClr val="D81F27"/>
                </a:solidFill>
              </a:rPr>
              <a:t>compradores</a:t>
            </a:r>
            <a:r>
              <a:rPr lang="en-US" dirty="0">
                <a:solidFill>
                  <a:srgbClr val="D81F27"/>
                </a:solidFill>
              </a:rPr>
              <a:t> que una casa con un </a:t>
            </a:r>
            <a:r>
              <a:rPr lang="en-US" dirty="0" err="1">
                <a:solidFill>
                  <a:srgbClr val="D81F27"/>
                </a:solidFill>
              </a:rPr>
              <a:t>precio</a:t>
            </a:r>
            <a:r>
              <a:rPr lang="en-US" dirty="0">
                <a:solidFill>
                  <a:srgbClr val="D81F27"/>
                </a:solidFill>
              </a:rPr>
              <a:t> superior al valor de </a:t>
            </a:r>
            <a:r>
              <a:rPr lang="en-US" dirty="0" err="1">
                <a:solidFill>
                  <a:srgbClr val="D81F27"/>
                </a:solidFill>
              </a:rPr>
              <a:t>mercado</a:t>
            </a:r>
            <a:r>
              <a:rPr lang="en-US" dirty="0">
                <a:solidFill>
                  <a:srgbClr val="D81F27"/>
                </a:solidFill>
              </a:rPr>
              <a:t>.</a:t>
            </a:r>
          </a:p>
          <a:p>
            <a:pPr>
              <a:lnSpc>
                <a:spcPct val="130000"/>
              </a:lnSpc>
              <a:defRPr sz="5200" b="1"/>
            </a:pPr>
            <a:endParaRPr lang="en-US" dirty="0"/>
          </a:p>
          <a:p>
            <a:pPr>
              <a:lnSpc>
                <a:spcPct val="130000"/>
              </a:lnSpc>
              <a:defRPr sz="5200" b="1"/>
            </a:pPr>
            <a:r>
              <a:rPr lang="en-US" dirty="0"/>
              <a:t>¡</a:t>
            </a:r>
            <a:r>
              <a:rPr lang="en-US" dirty="0" err="1"/>
              <a:t>Además</a:t>
            </a:r>
            <a:r>
              <a:rPr lang="en-US" dirty="0"/>
              <a:t>, una casa con un </a:t>
            </a:r>
            <a:r>
              <a:rPr lang="en-US" dirty="0" err="1"/>
              <a:t>precio</a:t>
            </a:r>
            <a:r>
              <a:rPr lang="en-US" dirty="0"/>
              <a:t> </a:t>
            </a:r>
            <a:r>
              <a:rPr lang="en-US" dirty="0" err="1"/>
              <a:t>competitivo</a:t>
            </a:r>
            <a:r>
              <a:rPr lang="en-US" dirty="0"/>
              <a:t> </a:t>
            </a:r>
            <a:r>
              <a:rPr lang="en-US" dirty="0" err="1"/>
              <a:t>atraerá</a:t>
            </a:r>
            <a:r>
              <a:rPr lang="en-US" dirty="0"/>
              <a:t> a un mayor </a:t>
            </a:r>
            <a:r>
              <a:rPr lang="en-US" dirty="0" err="1"/>
              <a:t>número</a:t>
            </a:r>
            <a:r>
              <a:rPr lang="en-US" dirty="0"/>
              <a:t> de </a:t>
            </a:r>
            <a:r>
              <a:rPr lang="en-US" dirty="0" err="1"/>
              <a:t>compradores</a:t>
            </a:r>
            <a:r>
              <a:rPr lang="en-US" dirty="0"/>
              <a:t> </a:t>
            </a:r>
            <a:r>
              <a:rPr lang="en-US" dirty="0" err="1"/>
              <a:t>potenciales</a:t>
            </a:r>
            <a:r>
              <a:rPr lang="en-US" dirty="0"/>
              <a:t> y </a:t>
            </a:r>
            <a:r>
              <a:rPr lang="en-US" dirty="0" err="1"/>
              <a:t>aumentará</a:t>
            </a:r>
            <a:r>
              <a:rPr lang="en-US" dirty="0"/>
              <a:t> sus </a:t>
            </a:r>
            <a:r>
              <a:rPr lang="en-US" dirty="0" err="1"/>
              <a:t>posibilidades</a:t>
            </a:r>
            <a:r>
              <a:rPr lang="en-US" dirty="0"/>
              <a:t> de una </a:t>
            </a:r>
            <a:r>
              <a:rPr lang="en-US" dirty="0" err="1"/>
              <a:t>venta</a:t>
            </a:r>
            <a:r>
              <a:rPr lang="en-US" dirty="0"/>
              <a:t> </a:t>
            </a:r>
            <a:r>
              <a:rPr lang="en-US" dirty="0" err="1"/>
              <a:t>rápida</a:t>
            </a:r>
            <a:r>
              <a:rPr lang="en-US" dirty="0"/>
              <a:t>!</a:t>
            </a:r>
          </a:p>
        </p:txBody>
      </p:sp>
      <p:sp>
        <p:nvSpPr>
          <p:cNvPr id="21" name="We will research and create a pricing strategy to maximize the excitement and momentum of your property as soon as it goes live.">
            <a:extLst>
              <a:ext uri="{FF2B5EF4-FFF2-40B4-BE49-F238E27FC236}">
                <a16:creationId xmlns:a16="http://schemas.microsoft.com/office/drawing/2014/main" id="{7D6941A8-CF2B-8242-AF87-2719E51640A8}"/>
              </a:ext>
            </a:extLst>
          </p:cNvPr>
          <p:cNvSpPr txBox="1"/>
          <p:nvPr/>
        </p:nvSpPr>
        <p:spPr>
          <a:xfrm>
            <a:off x="5259872" y="9129553"/>
            <a:ext cx="10695490" cy="3094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9453" tIns="69453" rIns="69453" bIns="69453">
            <a:spAutoFit/>
          </a:bodyPr>
          <a:lstStyle/>
          <a:p>
            <a:r>
              <a:rPr lang="en-US" sz="4800" dirty="0" err="1">
                <a:latin typeface="ITC Avant Garde Std Cn" panose="020B0606020202020204" pitchFamily="34" charset="0"/>
              </a:rPr>
              <a:t>Investigaremos</a:t>
            </a:r>
            <a:r>
              <a:rPr lang="en-US" sz="4800" dirty="0">
                <a:latin typeface="ITC Avant Garde Std Cn" panose="020B0606020202020204" pitchFamily="34" charset="0"/>
              </a:rPr>
              <a:t> y </a:t>
            </a:r>
            <a:r>
              <a:rPr lang="en-US" sz="4800" dirty="0" err="1">
                <a:latin typeface="ITC Avant Garde Std Cn" panose="020B0606020202020204" pitchFamily="34" charset="0"/>
              </a:rPr>
              <a:t>crearemos</a:t>
            </a:r>
            <a:r>
              <a:rPr lang="en-US" sz="4800" dirty="0">
                <a:latin typeface="ITC Avant Garde Std Cn" panose="020B0606020202020204" pitchFamily="34" charset="0"/>
              </a:rPr>
              <a:t> una </a:t>
            </a:r>
            <a:r>
              <a:rPr lang="en-US" sz="4800" dirty="0" err="1">
                <a:latin typeface="ITC Avant Garde Std Cn" panose="020B0606020202020204" pitchFamily="34" charset="0"/>
              </a:rPr>
              <a:t>estrategia</a:t>
            </a:r>
            <a:r>
              <a:rPr lang="en-US" sz="4800" dirty="0">
                <a:latin typeface="ITC Avant Garde Std Cn" panose="020B0606020202020204" pitchFamily="34" charset="0"/>
              </a:rPr>
              <a:t> de </a:t>
            </a:r>
            <a:r>
              <a:rPr lang="en-US" sz="4800" dirty="0" err="1">
                <a:latin typeface="ITC Avant Garde Std Cn" panose="020B0606020202020204" pitchFamily="34" charset="0"/>
              </a:rPr>
              <a:t>precios</a:t>
            </a:r>
            <a:r>
              <a:rPr lang="en-US" sz="4800" dirty="0">
                <a:latin typeface="ITC Avant Garde Std Cn" panose="020B0606020202020204" pitchFamily="34" charset="0"/>
              </a:rPr>
              <a:t> para </a:t>
            </a:r>
            <a:r>
              <a:rPr lang="en-US" sz="4800" dirty="0" err="1">
                <a:latin typeface="ITC Avant Garde Std Cn" panose="020B0606020202020204" pitchFamily="34" charset="0"/>
              </a:rPr>
              <a:t>maximizar</a:t>
            </a:r>
            <a:r>
              <a:rPr lang="en-US" sz="4800" dirty="0">
                <a:latin typeface="ITC Avant Garde Std Cn" panose="020B0606020202020204" pitchFamily="34" charset="0"/>
              </a:rPr>
              <a:t> la </a:t>
            </a:r>
            <a:r>
              <a:rPr lang="en-US" sz="4800" dirty="0" err="1">
                <a:latin typeface="ITC Avant Garde Std Cn" panose="020B0606020202020204" pitchFamily="34" charset="0"/>
              </a:rPr>
              <a:t>emoción</a:t>
            </a:r>
            <a:r>
              <a:rPr lang="en-US" sz="4800" dirty="0">
                <a:latin typeface="ITC Avant Garde Std Cn" panose="020B0606020202020204" pitchFamily="34" charset="0"/>
              </a:rPr>
              <a:t> y el </a:t>
            </a:r>
            <a:r>
              <a:rPr lang="en-US" sz="4800" dirty="0" err="1">
                <a:latin typeface="ITC Avant Garde Std Cn" panose="020B0606020202020204" pitchFamily="34" charset="0"/>
              </a:rPr>
              <a:t>impulso</a:t>
            </a:r>
            <a:r>
              <a:rPr lang="en-US" sz="4800" dirty="0">
                <a:latin typeface="ITC Avant Garde Std Cn" panose="020B0606020202020204" pitchFamily="34" charset="0"/>
              </a:rPr>
              <a:t> de </a:t>
            </a:r>
            <a:r>
              <a:rPr lang="en-US" sz="4800" dirty="0" err="1">
                <a:latin typeface="ITC Avant Garde Std Cn" panose="020B0606020202020204" pitchFamily="34" charset="0"/>
              </a:rPr>
              <a:t>su</a:t>
            </a:r>
            <a:r>
              <a:rPr lang="en-US" sz="4800" dirty="0">
                <a:latin typeface="ITC Avant Garde Std Cn" panose="020B0606020202020204" pitchFamily="34" charset="0"/>
              </a:rPr>
              <a:t> </a:t>
            </a:r>
            <a:r>
              <a:rPr lang="en-US" sz="4800" dirty="0" err="1">
                <a:latin typeface="ITC Avant Garde Std Cn" panose="020B0606020202020204" pitchFamily="34" charset="0"/>
              </a:rPr>
              <a:t>propiedad</a:t>
            </a:r>
            <a:r>
              <a:rPr lang="en-US" sz="4800" dirty="0">
                <a:latin typeface="ITC Avant Garde Std Cn" panose="020B0606020202020204" pitchFamily="34" charset="0"/>
              </a:rPr>
              <a:t> tan pronto </a:t>
            </a:r>
            <a:r>
              <a:rPr lang="en-US" sz="4800" dirty="0" err="1">
                <a:latin typeface="ITC Avant Garde Std Cn" panose="020B0606020202020204" pitchFamily="34" charset="0"/>
              </a:rPr>
              <a:t>como</a:t>
            </a:r>
            <a:r>
              <a:rPr lang="en-US" sz="4800" dirty="0">
                <a:latin typeface="ITC Avant Garde Std Cn" panose="020B0606020202020204" pitchFamily="34" charset="0"/>
              </a:rPr>
              <a:t> se active.</a:t>
            </a:r>
            <a:endParaRPr sz="4800" dirty="0">
              <a:latin typeface="ITC Avant Garde Std Cn" panose="020B0606020202020204" pitchFamily="34" charset="0"/>
            </a:endParaRPr>
          </a:p>
        </p:txBody>
      </p:sp>
      <p:sp>
        <p:nvSpPr>
          <p:cNvPr id="22" name="Conduct a detailed, custom market analysis.">
            <a:extLst>
              <a:ext uri="{FF2B5EF4-FFF2-40B4-BE49-F238E27FC236}">
                <a16:creationId xmlns:a16="http://schemas.microsoft.com/office/drawing/2014/main" id="{11BB1303-BBC7-9E4C-85FF-BDF653FEC4AB}"/>
              </a:ext>
            </a:extLst>
          </p:cNvPr>
          <p:cNvSpPr txBox="1"/>
          <p:nvPr/>
        </p:nvSpPr>
        <p:spPr>
          <a:xfrm>
            <a:off x="5259873" y="13540519"/>
            <a:ext cx="10695490" cy="1617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9453" tIns="69453" rIns="69453" bIns="69453">
            <a:spAutoFit/>
          </a:bodyPr>
          <a:lstStyle/>
          <a:p>
            <a:r>
              <a:rPr lang="en-US" sz="4800" dirty="0" err="1">
                <a:latin typeface="ITC Avant Garde Std Cn" panose="020B0606020202020204" pitchFamily="34" charset="0"/>
              </a:rPr>
              <a:t>Realice</a:t>
            </a:r>
            <a:r>
              <a:rPr lang="en-US" sz="4800" dirty="0">
                <a:latin typeface="ITC Avant Garde Std Cn" panose="020B0606020202020204" pitchFamily="34" charset="0"/>
              </a:rPr>
              <a:t> un </a:t>
            </a:r>
            <a:r>
              <a:rPr lang="en-US" sz="4800" dirty="0" err="1">
                <a:latin typeface="ITC Avant Garde Std Cn" panose="020B0606020202020204" pitchFamily="34" charset="0"/>
              </a:rPr>
              <a:t>análisis</a:t>
            </a:r>
            <a:r>
              <a:rPr lang="en-US" sz="4800" dirty="0">
                <a:latin typeface="ITC Avant Garde Std Cn" panose="020B0606020202020204" pitchFamily="34" charset="0"/>
              </a:rPr>
              <a:t> de </a:t>
            </a:r>
            <a:r>
              <a:rPr lang="en-US" sz="4800" dirty="0" err="1">
                <a:latin typeface="ITC Avant Garde Std Cn" panose="020B0606020202020204" pitchFamily="34" charset="0"/>
              </a:rPr>
              <a:t>mercado</a:t>
            </a:r>
            <a:r>
              <a:rPr lang="en-US" sz="4800" dirty="0">
                <a:latin typeface="ITC Avant Garde Std Cn" panose="020B0606020202020204" pitchFamily="34" charset="0"/>
              </a:rPr>
              <a:t> </a:t>
            </a:r>
            <a:r>
              <a:rPr lang="en-US" sz="4800" dirty="0" err="1">
                <a:latin typeface="ITC Avant Garde Std Cn" panose="020B0606020202020204" pitchFamily="34" charset="0"/>
              </a:rPr>
              <a:t>detallado</a:t>
            </a:r>
            <a:r>
              <a:rPr lang="en-US" sz="4800" dirty="0">
                <a:latin typeface="ITC Avant Garde Std Cn" panose="020B0606020202020204" pitchFamily="34" charset="0"/>
              </a:rPr>
              <a:t> y </a:t>
            </a:r>
            <a:r>
              <a:rPr lang="en-US" sz="4800" dirty="0" err="1">
                <a:latin typeface="ITC Avant Garde Std Cn" panose="020B0606020202020204" pitchFamily="34" charset="0"/>
              </a:rPr>
              <a:t>personalizado</a:t>
            </a:r>
            <a:r>
              <a:rPr lang="en-US" sz="4800" dirty="0">
                <a:latin typeface="ITC Avant Garde Std Cn" panose="020B0606020202020204" pitchFamily="34" charset="0"/>
              </a:rPr>
              <a:t>.</a:t>
            </a:r>
          </a:p>
        </p:txBody>
      </p:sp>
      <p:sp>
        <p:nvSpPr>
          <p:cNvPr id="23" name="Understand and consider the unique characteristics and amenities of your home and its location.">
            <a:extLst>
              <a:ext uri="{FF2B5EF4-FFF2-40B4-BE49-F238E27FC236}">
                <a16:creationId xmlns:a16="http://schemas.microsoft.com/office/drawing/2014/main" id="{C6C52F43-8CB2-594C-9B82-3D7CBB32815E}"/>
              </a:ext>
            </a:extLst>
          </p:cNvPr>
          <p:cNvSpPr txBox="1"/>
          <p:nvPr/>
        </p:nvSpPr>
        <p:spPr>
          <a:xfrm>
            <a:off x="5259873" y="16918348"/>
            <a:ext cx="10695490" cy="23562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9453" tIns="69453" rIns="69453" bIns="69453">
            <a:spAutoFit/>
          </a:bodyPr>
          <a:lstStyle/>
          <a:p>
            <a:r>
              <a:rPr lang="en-US" sz="4800" dirty="0" err="1">
                <a:latin typeface="ITC Avant Garde Std Cn" panose="020B0606020202020204" pitchFamily="34" charset="0"/>
              </a:rPr>
              <a:t>Comprenda</a:t>
            </a:r>
            <a:r>
              <a:rPr lang="en-US" sz="4800" dirty="0">
                <a:latin typeface="ITC Avant Garde Std Cn" panose="020B0606020202020204" pitchFamily="34" charset="0"/>
              </a:rPr>
              <a:t> y </a:t>
            </a:r>
            <a:r>
              <a:rPr lang="en-US" sz="4800" dirty="0" err="1">
                <a:latin typeface="ITC Avant Garde Std Cn" panose="020B0606020202020204" pitchFamily="34" charset="0"/>
              </a:rPr>
              <a:t>considere</a:t>
            </a:r>
            <a:r>
              <a:rPr lang="en-US" sz="4800" dirty="0">
                <a:latin typeface="ITC Avant Garde Std Cn" panose="020B0606020202020204" pitchFamily="34" charset="0"/>
              </a:rPr>
              <a:t> las </a:t>
            </a:r>
            <a:r>
              <a:rPr lang="en-US" sz="4800" dirty="0" err="1">
                <a:latin typeface="ITC Avant Garde Std Cn" panose="020B0606020202020204" pitchFamily="34" charset="0"/>
              </a:rPr>
              <a:t>características</a:t>
            </a:r>
            <a:r>
              <a:rPr lang="en-US" sz="4800" dirty="0">
                <a:latin typeface="ITC Avant Garde Std Cn" panose="020B0606020202020204" pitchFamily="34" charset="0"/>
              </a:rPr>
              <a:t> y </a:t>
            </a:r>
            <a:r>
              <a:rPr lang="en-US" sz="4800" dirty="0" err="1">
                <a:latin typeface="ITC Avant Garde Std Cn" panose="020B0606020202020204" pitchFamily="34" charset="0"/>
              </a:rPr>
              <a:t>comodidades</a:t>
            </a:r>
            <a:r>
              <a:rPr lang="en-US" sz="4800" dirty="0">
                <a:latin typeface="ITC Avant Garde Std Cn" panose="020B0606020202020204" pitchFamily="34" charset="0"/>
              </a:rPr>
              <a:t> </a:t>
            </a:r>
            <a:r>
              <a:rPr lang="en-US" sz="4800" dirty="0" err="1">
                <a:latin typeface="ITC Avant Garde Std Cn" panose="020B0606020202020204" pitchFamily="34" charset="0"/>
              </a:rPr>
              <a:t>únicas</a:t>
            </a:r>
            <a:r>
              <a:rPr lang="en-US" sz="4800" dirty="0">
                <a:latin typeface="ITC Avant Garde Std Cn" panose="020B0606020202020204" pitchFamily="34" charset="0"/>
              </a:rPr>
              <a:t> de </a:t>
            </a:r>
            <a:r>
              <a:rPr lang="en-US" sz="4800" dirty="0" err="1">
                <a:latin typeface="ITC Avant Garde Std Cn" panose="020B0606020202020204" pitchFamily="34" charset="0"/>
              </a:rPr>
              <a:t>su</a:t>
            </a:r>
            <a:r>
              <a:rPr lang="en-US" sz="4800" dirty="0">
                <a:latin typeface="ITC Avant Garde Std Cn" panose="020B0606020202020204" pitchFamily="34" charset="0"/>
              </a:rPr>
              <a:t> </a:t>
            </a:r>
            <a:r>
              <a:rPr lang="en-US" sz="4800" dirty="0" err="1">
                <a:latin typeface="ITC Avant Garde Std Cn" panose="020B0606020202020204" pitchFamily="34" charset="0"/>
              </a:rPr>
              <a:t>hogar</a:t>
            </a:r>
            <a:r>
              <a:rPr lang="en-US" sz="4800" dirty="0">
                <a:latin typeface="ITC Avant Garde Std Cn" panose="020B0606020202020204" pitchFamily="34" charset="0"/>
              </a:rPr>
              <a:t> y </a:t>
            </a:r>
            <a:r>
              <a:rPr lang="en-US" sz="4800" dirty="0" err="1">
                <a:latin typeface="ITC Avant Garde Std Cn" panose="020B0606020202020204" pitchFamily="34" charset="0"/>
              </a:rPr>
              <a:t>su</a:t>
            </a:r>
            <a:r>
              <a:rPr lang="en-US" sz="4800" dirty="0">
                <a:latin typeface="ITC Avant Garde Std Cn" panose="020B0606020202020204" pitchFamily="34" charset="0"/>
              </a:rPr>
              <a:t> </a:t>
            </a:r>
            <a:r>
              <a:rPr lang="en-US" sz="4800" dirty="0" err="1">
                <a:latin typeface="ITC Avant Garde Std Cn" panose="020B0606020202020204" pitchFamily="34" charset="0"/>
              </a:rPr>
              <a:t>ubicación</a:t>
            </a:r>
            <a:r>
              <a:rPr lang="en-US" sz="4800" dirty="0">
                <a:latin typeface="ITC Avant Garde Std Cn" panose="020B0606020202020204" pitchFamily="34" charset="0"/>
              </a:rPr>
              <a:t>.</a:t>
            </a:r>
          </a:p>
        </p:txBody>
      </p:sp>
      <p:sp>
        <p:nvSpPr>
          <p:cNvPr id="24" name="Meld my expertise in the real estate market and your expectations around timing and outcomes.">
            <a:extLst>
              <a:ext uri="{FF2B5EF4-FFF2-40B4-BE49-F238E27FC236}">
                <a16:creationId xmlns:a16="http://schemas.microsoft.com/office/drawing/2014/main" id="{BB98750A-DC43-B349-8544-1ED95F54B886}"/>
              </a:ext>
            </a:extLst>
          </p:cNvPr>
          <p:cNvSpPr txBox="1"/>
          <p:nvPr/>
        </p:nvSpPr>
        <p:spPr>
          <a:xfrm>
            <a:off x="5259873" y="20994679"/>
            <a:ext cx="10695490" cy="23562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9453" tIns="69453" rIns="69453" bIns="69453">
            <a:spAutoFit/>
          </a:bodyPr>
          <a:lstStyle/>
          <a:p>
            <a:r>
              <a:rPr lang="en-US" sz="4800" dirty="0">
                <a:latin typeface="ITC Avant Garde Std Cn" panose="020B0606020202020204" pitchFamily="34" charset="0"/>
              </a:rPr>
              <a:t>Combine mi </a:t>
            </a:r>
            <a:r>
              <a:rPr lang="en-US" sz="4800" dirty="0" err="1">
                <a:latin typeface="ITC Avant Garde Std Cn" panose="020B0606020202020204" pitchFamily="34" charset="0"/>
              </a:rPr>
              <a:t>experiencia</a:t>
            </a:r>
            <a:r>
              <a:rPr lang="en-US" sz="4800" dirty="0">
                <a:latin typeface="ITC Avant Garde Std Cn" panose="020B0606020202020204" pitchFamily="34" charset="0"/>
              </a:rPr>
              <a:t> </a:t>
            </a:r>
            <a:r>
              <a:rPr lang="en-US" sz="4800" dirty="0" err="1">
                <a:latin typeface="ITC Avant Garde Std Cn" panose="020B0606020202020204" pitchFamily="34" charset="0"/>
              </a:rPr>
              <a:t>en</a:t>
            </a:r>
            <a:r>
              <a:rPr lang="en-US" sz="4800" dirty="0">
                <a:latin typeface="ITC Avant Garde Std Cn" panose="020B0606020202020204" pitchFamily="34" charset="0"/>
              </a:rPr>
              <a:t> el </a:t>
            </a:r>
            <a:r>
              <a:rPr lang="en-US" sz="4800" dirty="0" err="1">
                <a:latin typeface="ITC Avant Garde Std Cn" panose="020B0606020202020204" pitchFamily="34" charset="0"/>
              </a:rPr>
              <a:t>mercado</a:t>
            </a:r>
            <a:r>
              <a:rPr lang="en-US" sz="4800" dirty="0">
                <a:latin typeface="ITC Avant Garde Std Cn" panose="020B0606020202020204" pitchFamily="34" charset="0"/>
              </a:rPr>
              <a:t> </a:t>
            </a:r>
            <a:r>
              <a:rPr lang="en-US" sz="4800" dirty="0" err="1">
                <a:latin typeface="ITC Avant Garde Std Cn" panose="020B0606020202020204" pitchFamily="34" charset="0"/>
              </a:rPr>
              <a:t>inmobiliario</a:t>
            </a:r>
            <a:r>
              <a:rPr lang="en-US" sz="4800" dirty="0">
                <a:latin typeface="ITC Avant Garde Std Cn" panose="020B0606020202020204" pitchFamily="34" charset="0"/>
              </a:rPr>
              <a:t> y sus </a:t>
            </a:r>
            <a:r>
              <a:rPr lang="en-US" sz="4800" dirty="0" err="1">
                <a:latin typeface="ITC Avant Garde Std Cn" panose="020B0606020202020204" pitchFamily="34" charset="0"/>
              </a:rPr>
              <a:t>expectativas</a:t>
            </a:r>
            <a:r>
              <a:rPr lang="en-US" sz="4800" dirty="0">
                <a:latin typeface="ITC Avant Garde Std Cn" panose="020B0606020202020204" pitchFamily="34" charset="0"/>
              </a:rPr>
              <a:t> </a:t>
            </a:r>
            <a:r>
              <a:rPr lang="en-US" sz="4800" dirty="0" err="1">
                <a:latin typeface="ITC Avant Garde Std Cn" panose="020B0606020202020204" pitchFamily="34" charset="0"/>
              </a:rPr>
              <a:t>sobre</a:t>
            </a:r>
            <a:r>
              <a:rPr lang="en-US" sz="4800" dirty="0">
                <a:latin typeface="ITC Avant Garde Std Cn" panose="020B0606020202020204" pitchFamily="34" charset="0"/>
              </a:rPr>
              <a:t> el </a:t>
            </a:r>
            <a:r>
              <a:rPr lang="en-US" sz="4800" dirty="0" err="1">
                <a:latin typeface="ITC Avant Garde Std Cn" panose="020B0606020202020204" pitchFamily="34" charset="0"/>
              </a:rPr>
              <a:t>tiempo</a:t>
            </a:r>
            <a:r>
              <a:rPr lang="en-US" sz="4800" dirty="0">
                <a:latin typeface="ITC Avant Garde Std Cn" panose="020B0606020202020204" pitchFamily="34" charset="0"/>
              </a:rPr>
              <a:t> y los </a:t>
            </a:r>
            <a:r>
              <a:rPr lang="en-US" sz="4800" dirty="0" err="1">
                <a:latin typeface="ITC Avant Garde Std Cn" panose="020B0606020202020204" pitchFamily="34" charset="0"/>
              </a:rPr>
              <a:t>resultados</a:t>
            </a:r>
            <a:r>
              <a:rPr lang="en-US" sz="4800" dirty="0">
                <a:latin typeface="ITC Avant Garde Std Cn" panose="020B0606020202020204" pitchFamily="34" charset="0"/>
              </a:rPr>
              <a:t>.</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 name="Image"/>
          <p:cNvPicPr>
            <a:picLocks noChangeAspect="1"/>
          </p:cNvPicPr>
          <p:nvPr/>
        </p:nvPicPr>
        <p:blipFill rotWithShape="1">
          <a:blip r:embed="rId2">
            <a:extLst>
              <a:ext uri="{28A0092B-C50C-407E-A947-70E740481C1C}">
                <a14:useLocalDpi xmlns:a14="http://schemas.microsoft.com/office/drawing/2010/main" val="0"/>
              </a:ext>
            </a:extLst>
          </a:blip>
          <a:srcRect b="40198"/>
          <a:stretch/>
        </p:blipFill>
        <p:spPr>
          <a:xfrm>
            <a:off x="0" y="0"/>
            <a:ext cx="33337500" cy="25632817"/>
          </a:xfrm>
          <a:prstGeom prst="rect">
            <a:avLst/>
          </a:prstGeom>
          <a:ln w="12700">
            <a:miter lim="400000"/>
          </a:ln>
        </p:spPr>
      </p:pic>
      <p:pic>
        <p:nvPicPr>
          <p:cNvPr id="88" name="Image" descr="Image"/>
          <p:cNvPicPr>
            <a:picLocks noChangeAspect="1"/>
          </p:cNvPicPr>
          <p:nvPr/>
        </p:nvPicPr>
        <p:blipFill>
          <a:blip r:embed="rId3"/>
          <a:stretch>
            <a:fillRect/>
          </a:stretch>
        </p:blipFill>
        <p:spPr>
          <a:xfrm>
            <a:off x="-25619708" y="1918084"/>
            <a:ext cx="58957208" cy="3798982"/>
          </a:xfrm>
          <a:prstGeom prst="rect">
            <a:avLst/>
          </a:prstGeom>
          <a:ln w="12700">
            <a:miter lim="400000"/>
          </a:ln>
        </p:spPr>
      </p:pic>
      <p:sp>
        <p:nvSpPr>
          <p:cNvPr id="89" name="MARKETING STRATEGY"/>
          <p:cNvSpPr txBox="1"/>
          <p:nvPr/>
        </p:nvSpPr>
        <p:spPr>
          <a:xfrm>
            <a:off x="13778661" y="3120272"/>
            <a:ext cx="17649864" cy="141445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9453" tIns="69453" rIns="69453" bIns="69453" anchor="b">
            <a:spAutoFit/>
          </a:bodyPr>
          <a:lstStyle>
            <a:lvl1pPr algn="r" defTabSz="457200">
              <a:lnSpc>
                <a:spcPct val="90000"/>
              </a:lnSpc>
              <a:defRPr sz="9200">
                <a:solidFill>
                  <a:srgbClr val="D81F27"/>
                </a:solidFill>
                <a:latin typeface="+mn-lt"/>
                <a:ea typeface="+mn-ea"/>
                <a:cs typeface="+mn-cs"/>
                <a:sym typeface="GothamBold"/>
              </a:defRPr>
            </a:lvl1pPr>
          </a:lstStyle>
          <a:p>
            <a:r>
              <a:rPr lang="en-US" dirty="0"/>
              <a:t>ESTRATEGIA DE MERCADEO</a:t>
            </a:r>
          </a:p>
        </p:txBody>
      </p:sp>
      <p:pic>
        <p:nvPicPr>
          <p:cNvPr id="90" name="Picture Placeholder 1"/>
          <p:cNvPicPr>
            <a:picLocks noChangeAspect="1"/>
          </p:cNvPicPr>
          <p:nvPr/>
        </p:nvPicPr>
        <p:blipFill rotWithShape="1">
          <a:blip r:embed="rId4">
            <a:extLst>
              <a:ext uri="{28A0092B-C50C-407E-A947-70E740481C1C}">
                <a14:useLocalDpi xmlns:a14="http://schemas.microsoft.com/office/drawing/2010/main" val="0"/>
              </a:ext>
            </a:extLst>
          </a:blip>
          <a:srcRect l="12316" r="12316"/>
          <a:stretch/>
        </p:blipFill>
        <p:spPr>
          <a:xfrm>
            <a:off x="1987385" y="21060555"/>
            <a:ext cx="6675120" cy="6675120"/>
          </a:xfrm>
          <a:prstGeom prst="ellipse">
            <a:avLst/>
          </a:prstGeom>
          <a:ln w="254000">
            <a:solidFill>
              <a:srgbClr val="F2F2F2"/>
            </a:solidFill>
            <a:miter lim="400000"/>
          </a:ln>
          <a:effectLst>
            <a:outerShdw blurRad="355600" rotWithShape="0">
              <a:srgbClr val="000000">
                <a:alpha val="90000"/>
              </a:srgbClr>
            </a:outerShdw>
          </a:effectLst>
        </p:spPr>
      </p:pic>
      <p:pic>
        <p:nvPicPr>
          <p:cNvPr id="91" name="Picture Placeholder 1"/>
          <p:cNvPicPr>
            <a:picLocks noChangeAspect="1"/>
          </p:cNvPicPr>
          <p:nvPr/>
        </p:nvPicPr>
        <p:blipFill rotWithShape="1">
          <a:blip r:embed="rId5">
            <a:extLst>
              <a:ext uri="{28A0092B-C50C-407E-A947-70E740481C1C}">
                <a14:useLocalDpi xmlns:a14="http://schemas.microsoft.com/office/drawing/2010/main" val="0"/>
              </a:ext>
            </a:extLst>
          </a:blip>
          <a:srcRect l="14264" t="14417" r="28681"/>
          <a:stretch/>
        </p:blipFill>
        <p:spPr>
          <a:xfrm>
            <a:off x="11758596" y="21340633"/>
            <a:ext cx="6675120" cy="6675120"/>
          </a:xfrm>
          <a:prstGeom prst="ellipse">
            <a:avLst/>
          </a:prstGeom>
          <a:ln w="254000">
            <a:solidFill>
              <a:srgbClr val="F2F2F2"/>
            </a:solidFill>
            <a:miter lim="400000"/>
          </a:ln>
          <a:effectLst>
            <a:outerShdw blurRad="355600" rotWithShape="0">
              <a:srgbClr val="000000">
                <a:alpha val="90000"/>
              </a:srgbClr>
            </a:outerShdw>
          </a:effectLst>
        </p:spPr>
      </p:pic>
      <p:pic>
        <p:nvPicPr>
          <p:cNvPr id="92" name="Picture Placeholder 1"/>
          <p:cNvPicPr>
            <a:picLocks noChangeAspect="1"/>
          </p:cNvPicPr>
          <p:nvPr/>
        </p:nvPicPr>
        <p:blipFill rotWithShape="1">
          <a:blip r:embed="rId6" cstate="print">
            <a:extLst>
              <a:ext uri="{28A0092B-C50C-407E-A947-70E740481C1C}">
                <a14:useLocalDpi xmlns:a14="http://schemas.microsoft.com/office/drawing/2010/main" val="0"/>
              </a:ext>
            </a:extLst>
          </a:blip>
          <a:srcRect l="16667" r="16667"/>
          <a:stretch/>
        </p:blipFill>
        <p:spPr>
          <a:xfrm>
            <a:off x="21529806" y="21340632"/>
            <a:ext cx="6675120" cy="6675120"/>
          </a:xfrm>
          <a:prstGeom prst="ellipse">
            <a:avLst/>
          </a:prstGeom>
          <a:ln w="254000">
            <a:solidFill>
              <a:srgbClr val="F2F2F2"/>
            </a:solidFill>
            <a:miter lim="400000"/>
          </a:ln>
          <a:effectLst>
            <a:outerShdw blurRad="355600" rotWithShape="0">
              <a:srgbClr val="000000">
                <a:alpha val="90000"/>
              </a:srgbClr>
            </a:outerShdw>
          </a:effectLst>
        </p:spPr>
      </p:pic>
      <p:sp>
        <p:nvSpPr>
          <p:cNvPr id="14" name="STAGING">
            <a:extLst>
              <a:ext uri="{FF2B5EF4-FFF2-40B4-BE49-F238E27FC236}">
                <a16:creationId xmlns:a16="http://schemas.microsoft.com/office/drawing/2014/main" id="{656E981B-5AC9-3E43-9EAA-209EB183830C}"/>
              </a:ext>
            </a:extLst>
          </p:cNvPr>
          <p:cNvSpPr txBox="1"/>
          <p:nvPr/>
        </p:nvSpPr>
        <p:spPr>
          <a:xfrm>
            <a:off x="1770806" y="28896375"/>
            <a:ext cx="7338326" cy="18022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9453" tIns="69453" rIns="69453" bIns="69453">
            <a:spAutoFit/>
          </a:bodyPr>
          <a:lstStyle>
            <a:lvl1pPr defTabSz="457200">
              <a:lnSpc>
                <a:spcPct val="90000"/>
              </a:lnSpc>
              <a:defRPr sz="6000">
                <a:solidFill>
                  <a:srgbClr val="000000"/>
                </a:solidFill>
                <a:latin typeface="+mn-lt"/>
                <a:ea typeface="+mn-ea"/>
                <a:cs typeface="+mn-cs"/>
                <a:sym typeface="GothamBold"/>
              </a:defRPr>
            </a:lvl1pPr>
          </a:lstStyle>
          <a:p>
            <a:r>
              <a:rPr lang="en-US" dirty="0"/>
              <a:t>PUESTA EN ESCENA</a:t>
            </a:r>
          </a:p>
        </p:txBody>
      </p:sp>
      <p:sp>
        <p:nvSpPr>
          <p:cNvPr id="15" name="To ensure a positive first impression, we will guide you through preparing your home to go live.  Exterior features, in tandem with interior staging will be well thought out, creating an experience that will appeal to perspective buyers.">
            <a:extLst>
              <a:ext uri="{FF2B5EF4-FFF2-40B4-BE49-F238E27FC236}">
                <a16:creationId xmlns:a16="http://schemas.microsoft.com/office/drawing/2014/main" id="{11D88ADA-8718-1B47-910A-EAA68A5D59C3}"/>
              </a:ext>
            </a:extLst>
          </p:cNvPr>
          <p:cNvSpPr txBox="1"/>
          <p:nvPr/>
        </p:nvSpPr>
        <p:spPr>
          <a:xfrm>
            <a:off x="1796544" y="30973554"/>
            <a:ext cx="7285935" cy="78766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9453" tIns="69453" rIns="69453" bIns="69453">
            <a:spAutoFit/>
          </a:bodyPr>
          <a:lstStyle>
            <a:lvl1pPr>
              <a:lnSpc>
                <a:spcPct val="110000"/>
              </a:lnSpc>
            </a:lvl1pPr>
          </a:lstStyle>
          <a:p>
            <a:r>
              <a:rPr lang="en-US" dirty="0">
                <a:latin typeface="ITC Avant Garde Std Cn" panose="020B0606020202020204" pitchFamily="34" charset="0"/>
              </a:rPr>
              <a:t>Para </a:t>
            </a:r>
            <a:r>
              <a:rPr lang="en-US" dirty="0" err="1">
                <a:latin typeface="ITC Avant Garde Std Cn" panose="020B0606020202020204" pitchFamily="34" charset="0"/>
              </a:rPr>
              <a:t>garantizar</a:t>
            </a:r>
            <a:r>
              <a:rPr lang="en-US" dirty="0">
                <a:latin typeface="ITC Avant Garde Std Cn" panose="020B0606020202020204" pitchFamily="34" charset="0"/>
              </a:rPr>
              <a:t> una </a:t>
            </a:r>
            <a:r>
              <a:rPr lang="en-US" dirty="0" err="1">
                <a:latin typeface="ITC Avant Garde Std Cn" panose="020B0606020202020204" pitchFamily="34" charset="0"/>
              </a:rPr>
              <a:t>primera</a:t>
            </a:r>
            <a:r>
              <a:rPr lang="en-US" dirty="0">
                <a:latin typeface="ITC Avant Garde Std Cn" panose="020B0606020202020204" pitchFamily="34" charset="0"/>
              </a:rPr>
              <a:t> </a:t>
            </a:r>
            <a:r>
              <a:rPr lang="en-US" dirty="0" err="1">
                <a:latin typeface="ITC Avant Garde Std Cn" panose="020B0606020202020204" pitchFamily="34" charset="0"/>
              </a:rPr>
              <a:t>impresión</a:t>
            </a:r>
            <a:r>
              <a:rPr lang="en-US" dirty="0">
                <a:latin typeface="ITC Avant Garde Std Cn" panose="020B0606020202020204" pitchFamily="34" charset="0"/>
              </a:rPr>
              <a:t> </a:t>
            </a:r>
            <a:r>
              <a:rPr lang="en-US" dirty="0" err="1">
                <a:latin typeface="ITC Avant Garde Std Cn" panose="020B0606020202020204" pitchFamily="34" charset="0"/>
              </a:rPr>
              <a:t>positiva</a:t>
            </a:r>
            <a:r>
              <a:rPr lang="en-US" dirty="0">
                <a:latin typeface="ITC Avant Garde Std Cn" panose="020B0606020202020204" pitchFamily="34" charset="0"/>
              </a:rPr>
              <a:t>, lo </a:t>
            </a:r>
            <a:r>
              <a:rPr lang="en-US" dirty="0" err="1">
                <a:latin typeface="ITC Avant Garde Std Cn" panose="020B0606020202020204" pitchFamily="34" charset="0"/>
              </a:rPr>
              <a:t>guiaremos</a:t>
            </a:r>
            <a:r>
              <a:rPr lang="en-US" dirty="0">
                <a:latin typeface="ITC Avant Garde Std Cn" panose="020B0606020202020204" pitchFamily="34" charset="0"/>
              </a:rPr>
              <a:t> a </a:t>
            </a:r>
            <a:r>
              <a:rPr lang="en-US" dirty="0" err="1">
                <a:latin typeface="ITC Avant Garde Std Cn" panose="020B0606020202020204" pitchFamily="34" charset="0"/>
              </a:rPr>
              <a:t>través</a:t>
            </a:r>
            <a:r>
              <a:rPr lang="en-US" dirty="0">
                <a:latin typeface="ITC Avant Garde Std Cn" panose="020B0606020202020204" pitchFamily="34" charset="0"/>
              </a:rPr>
              <a:t> de la </a:t>
            </a:r>
            <a:r>
              <a:rPr lang="en-US" dirty="0" err="1">
                <a:latin typeface="ITC Avant Garde Std Cn" panose="020B0606020202020204" pitchFamily="34" charset="0"/>
              </a:rPr>
              <a:t>preparación</a:t>
            </a:r>
            <a:r>
              <a:rPr lang="en-US" dirty="0">
                <a:latin typeface="ITC Avant Garde Std Cn" panose="020B0606020202020204" pitchFamily="34" charset="0"/>
              </a:rPr>
              <a:t> de </a:t>
            </a:r>
            <a:r>
              <a:rPr lang="en-US" dirty="0" err="1">
                <a:latin typeface="ITC Avant Garde Std Cn" panose="020B0606020202020204" pitchFamily="34" charset="0"/>
              </a:rPr>
              <a:t>su</a:t>
            </a:r>
            <a:r>
              <a:rPr lang="en-US" dirty="0">
                <a:latin typeface="ITC Avant Garde Std Cn" panose="020B0606020202020204" pitchFamily="34" charset="0"/>
              </a:rPr>
              <a:t> </a:t>
            </a:r>
            <a:r>
              <a:rPr lang="en-US" dirty="0" err="1">
                <a:latin typeface="ITC Avant Garde Std Cn" panose="020B0606020202020204" pitchFamily="34" charset="0"/>
              </a:rPr>
              <a:t>hogar</a:t>
            </a:r>
            <a:r>
              <a:rPr lang="en-US" dirty="0">
                <a:latin typeface="ITC Avant Garde Std Cn" panose="020B0606020202020204" pitchFamily="34" charset="0"/>
              </a:rPr>
              <a:t> para </a:t>
            </a:r>
            <a:r>
              <a:rPr lang="en-US" dirty="0" err="1">
                <a:latin typeface="ITC Avant Garde Std Cn" panose="020B0606020202020204" pitchFamily="34" charset="0"/>
              </a:rPr>
              <a:t>vivir</a:t>
            </a:r>
            <a:r>
              <a:rPr lang="en-US" dirty="0">
                <a:latin typeface="ITC Avant Garde Std Cn" panose="020B0606020202020204" pitchFamily="34" charset="0"/>
              </a:rPr>
              <a:t>. Las </a:t>
            </a:r>
            <a:r>
              <a:rPr lang="en-US" dirty="0" err="1">
                <a:latin typeface="ITC Avant Garde Std Cn" panose="020B0606020202020204" pitchFamily="34" charset="0"/>
              </a:rPr>
              <a:t>características</a:t>
            </a:r>
            <a:r>
              <a:rPr lang="en-US" dirty="0">
                <a:latin typeface="ITC Avant Garde Std Cn" panose="020B0606020202020204" pitchFamily="34" charset="0"/>
              </a:rPr>
              <a:t> </a:t>
            </a:r>
            <a:r>
              <a:rPr lang="en-US" dirty="0" err="1">
                <a:latin typeface="ITC Avant Garde Std Cn" panose="020B0606020202020204" pitchFamily="34" charset="0"/>
              </a:rPr>
              <a:t>exteriores</a:t>
            </a:r>
            <a:r>
              <a:rPr lang="en-US" dirty="0">
                <a:latin typeface="ITC Avant Garde Std Cn" panose="020B0606020202020204" pitchFamily="34" charset="0"/>
              </a:rPr>
              <a:t>, junto con la </a:t>
            </a:r>
            <a:r>
              <a:rPr lang="en-US" dirty="0" err="1">
                <a:latin typeface="ITC Avant Garde Std Cn" panose="020B0606020202020204" pitchFamily="34" charset="0"/>
              </a:rPr>
              <a:t>puesta</a:t>
            </a:r>
            <a:r>
              <a:rPr lang="en-US" dirty="0">
                <a:latin typeface="ITC Avant Garde Std Cn" panose="020B0606020202020204" pitchFamily="34" charset="0"/>
              </a:rPr>
              <a:t> </a:t>
            </a:r>
            <a:r>
              <a:rPr lang="en-US" dirty="0" err="1">
                <a:latin typeface="ITC Avant Garde Std Cn" panose="020B0606020202020204" pitchFamily="34" charset="0"/>
              </a:rPr>
              <a:t>en</a:t>
            </a:r>
            <a:r>
              <a:rPr lang="en-US" dirty="0">
                <a:latin typeface="ITC Avant Garde Std Cn" panose="020B0606020202020204" pitchFamily="34" charset="0"/>
              </a:rPr>
              <a:t> </a:t>
            </a:r>
            <a:r>
              <a:rPr lang="en-US" dirty="0" err="1">
                <a:latin typeface="ITC Avant Garde Std Cn" panose="020B0606020202020204" pitchFamily="34" charset="0"/>
              </a:rPr>
              <a:t>escena</a:t>
            </a:r>
            <a:r>
              <a:rPr lang="en-US" dirty="0">
                <a:latin typeface="ITC Avant Garde Std Cn" panose="020B0606020202020204" pitchFamily="34" charset="0"/>
              </a:rPr>
              <a:t> interior, </a:t>
            </a:r>
            <a:r>
              <a:rPr lang="en-US" dirty="0" err="1">
                <a:latin typeface="ITC Avant Garde Std Cn" panose="020B0606020202020204" pitchFamily="34" charset="0"/>
              </a:rPr>
              <a:t>estarán</a:t>
            </a:r>
            <a:r>
              <a:rPr lang="en-US" dirty="0">
                <a:latin typeface="ITC Avant Garde Std Cn" panose="020B0606020202020204" pitchFamily="34" charset="0"/>
              </a:rPr>
              <a:t> bien </a:t>
            </a:r>
            <a:r>
              <a:rPr lang="en-US" dirty="0" err="1">
                <a:latin typeface="ITC Avant Garde Std Cn" panose="020B0606020202020204" pitchFamily="34" charset="0"/>
              </a:rPr>
              <a:t>pensadas</a:t>
            </a:r>
            <a:r>
              <a:rPr lang="en-US" dirty="0">
                <a:latin typeface="ITC Avant Garde Std Cn" panose="020B0606020202020204" pitchFamily="34" charset="0"/>
              </a:rPr>
              <a:t>, </a:t>
            </a:r>
            <a:r>
              <a:rPr lang="en-US" dirty="0" err="1">
                <a:latin typeface="ITC Avant Garde Std Cn" panose="020B0606020202020204" pitchFamily="34" charset="0"/>
              </a:rPr>
              <a:t>creando</a:t>
            </a:r>
            <a:r>
              <a:rPr lang="en-US" dirty="0">
                <a:latin typeface="ITC Avant Garde Std Cn" panose="020B0606020202020204" pitchFamily="34" charset="0"/>
              </a:rPr>
              <a:t> una </a:t>
            </a:r>
            <a:r>
              <a:rPr lang="en-US" dirty="0" err="1">
                <a:latin typeface="ITC Avant Garde Std Cn" panose="020B0606020202020204" pitchFamily="34" charset="0"/>
              </a:rPr>
              <a:t>experiencia</a:t>
            </a:r>
            <a:r>
              <a:rPr lang="en-US" dirty="0">
                <a:latin typeface="ITC Avant Garde Std Cn" panose="020B0606020202020204" pitchFamily="34" charset="0"/>
              </a:rPr>
              <a:t> que </a:t>
            </a:r>
            <a:r>
              <a:rPr lang="en-US" dirty="0" err="1">
                <a:latin typeface="ITC Avant Garde Std Cn" panose="020B0606020202020204" pitchFamily="34" charset="0"/>
              </a:rPr>
              <a:t>atraerá</a:t>
            </a:r>
            <a:r>
              <a:rPr lang="en-US" dirty="0">
                <a:latin typeface="ITC Avant Garde Std Cn" panose="020B0606020202020204" pitchFamily="34" charset="0"/>
              </a:rPr>
              <a:t> a los </a:t>
            </a:r>
            <a:r>
              <a:rPr lang="en-US" dirty="0" err="1">
                <a:latin typeface="ITC Avant Garde Std Cn" panose="020B0606020202020204" pitchFamily="34" charset="0"/>
              </a:rPr>
              <a:t>compradores</a:t>
            </a:r>
            <a:r>
              <a:rPr lang="en-US" dirty="0">
                <a:latin typeface="ITC Avant Garde Std Cn" panose="020B0606020202020204" pitchFamily="34" charset="0"/>
              </a:rPr>
              <a:t> </a:t>
            </a:r>
            <a:r>
              <a:rPr lang="en-US" dirty="0" err="1">
                <a:latin typeface="ITC Avant Garde Std Cn" panose="020B0606020202020204" pitchFamily="34" charset="0"/>
              </a:rPr>
              <a:t>en</a:t>
            </a:r>
            <a:r>
              <a:rPr lang="en-US" dirty="0">
                <a:latin typeface="ITC Avant Garde Std Cn" panose="020B0606020202020204" pitchFamily="34" charset="0"/>
              </a:rPr>
              <a:t> </a:t>
            </a:r>
            <a:r>
              <a:rPr lang="en-US" dirty="0" err="1">
                <a:latin typeface="ITC Avant Garde Std Cn" panose="020B0606020202020204" pitchFamily="34" charset="0"/>
              </a:rPr>
              <a:t>perspectiva</a:t>
            </a:r>
            <a:r>
              <a:rPr lang="en-US" dirty="0">
                <a:latin typeface="ITC Avant Garde Std Cn" panose="020B0606020202020204" pitchFamily="34" charset="0"/>
              </a:rPr>
              <a:t>.</a:t>
            </a:r>
          </a:p>
        </p:txBody>
      </p:sp>
      <p:sp>
        <p:nvSpPr>
          <p:cNvPr id="16" name="PHOTOGRAPHY">
            <a:extLst>
              <a:ext uri="{FF2B5EF4-FFF2-40B4-BE49-F238E27FC236}">
                <a16:creationId xmlns:a16="http://schemas.microsoft.com/office/drawing/2014/main" id="{93B25AC2-9909-C248-8BF2-0175C68B1967}"/>
              </a:ext>
            </a:extLst>
          </p:cNvPr>
          <p:cNvSpPr txBox="1"/>
          <p:nvPr/>
        </p:nvSpPr>
        <p:spPr>
          <a:xfrm>
            <a:off x="11325439" y="28896375"/>
            <a:ext cx="7338326" cy="9771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9453" tIns="69453" rIns="69453" bIns="69453">
            <a:spAutoFit/>
          </a:bodyPr>
          <a:lstStyle>
            <a:lvl1pPr defTabSz="457200">
              <a:lnSpc>
                <a:spcPct val="90000"/>
              </a:lnSpc>
              <a:defRPr sz="6000">
                <a:solidFill>
                  <a:srgbClr val="000000"/>
                </a:solidFill>
                <a:latin typeface="+mn-lt"/>
                <a:ea typeface="+mn-ea"/>
                <a:cs typeface="+mn-cs"/>
                <a:sym typeface="GothamBold"/>
              </a:defRPr>
            </a:lvl1pPr>
          </a:lstStyle>
          <a:p>
            <a:r>
              <a:rPr lang="en-US" dirty="0"/>
              <a:t>FOTOGRAFÍA</a:t>
            </a:r>
          </a:p>
        </p:txBody>
      </p:sp>
      <p:sp>
        <p:nvSpPr>
          <p:cNvPr id="17" name="We have created strategic partnerships with the area’s best, professionally trained real estate photographers who will capture stunning, high quality images of your home for both online and print broadcast.">
            <a:extLst>
              <a:ext uri="{FF2B5EF4-FFF2-40B4-BE49-F238E27FC236}">
                <a16:creationId xmlns:a16="http://schemas.microsoft.com/office/drawing/2014/main" id="{114EFDE2-ADBC-A54B-BABC-61ABD2636712}"/>
              </a:ext>
            </a:extLst>
          </p:cNvPr>
          <p:cNvSpPr txBox="1"/>
          <p:nvPr/>
        </p:nvSpPr>
        <p:spPr>
          <a:xfrm>
            <a:off x="11351177" y="30973554"/>
            <a:ext cx="7285936" cy="78766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9453" tIns="69453" rIns="69453" bIns="69453">
            <a:spAutoFit/>
          </a:bodyPr>
          <a:lstStyle>
            <a:lvl1pPr>
              <a:lnSpc>
                <a:spcPct val="110000"/>
              </a:lnSpc>
            </a:lvl1pPr>
          </a:lstStyle>
          <a:p>
            <a:r>
              <a:rPr lang="en-US" dirty="0" err="1">
                <a:latin typeface="ITC Avant Garde Std Cn" panose="020B0606020202020204" pitchFamily="34" charset="0"/>
              </a:rPr>
              <a:t>Hemos</a:t>
            </a:r>
            <a:r>
              <a:rPr lang="en-US" dirty="0">
                <a:latin typeface="ITC Avant Garde Std Cn" panose="020B0606020202020204" pitchFamily="34" charset="0"/>
              </a:rPr>
              <a:t> </a:t>
            </a:r>
            <a:r>
              <a:rPr lang="en-US" dirty="0" err="1">
                <a:latin typeface="ITC Avant Garde Std Cn" panose="020B0606020202020204" pitchFamily="34" charset="0"/>
              </a:rPr>
              <a:t>creado</a:t>
            </a:r>
            <a:r>
              <a:rPr lang="en-US" dirty="0">
                <a:latin typeface="ITC Avant Garde Std Cn" panose="020B0606020202020204" pitchFamily="34" charset="0"/>
              </a:rPr>
              <a:t> </a:t>
            </a:r>
            <a:r>
              <a:rPr lang="en-US" dirty="0" err="1">
                <a:latin typeface="ITC Avant Garde Std Cn" panose="020B0606020202020204" pitchFamily="34" charset="0"/>
              </a:rPr>
              <a:t>alianzas</a:t>
            </a:r>
            <a:r>
              <a:rPr lang="en-US" dirty="0">
                <a:latin typeface="ITC Avant Garde Std Cn" panose="020B0606020202020204" pitchFamily="34" charset="0"/>
              </a:rPr>
              <a:t> </a:t>
            </a:r>
            <a:r>
              <a:rPr lang="en-US" dirty="0" err="1">
                <a:latin typeface="ITC Avant Garde Std Cn" panose="020B0606020202020204" pitchFamily="34" charset="0"/>
              </a:rPr>
              <a:t>estratégicas</a:t>
            </a:r>
            <a:r>
              <a:rPr lang="en-US" dirty="0">
                <a:latin typeface="ITC Avant Garde Std Cn" panose="020B0606020202020204" pitchFamily="34" charset="0"/>
              </a:rPr>
              <a:t> con los </a:t>
            </a:r>
            <a:r>
              <a:rPr lang="en-US" dirty="0" err="1">
                <a:latin typeface="ITC Avant Garde Std Cn" panose="020B0606020202020204" pitchFamily="34" charset="0"/>
              </a:rPr>
              <a:t>mejores</a:t>
            </a:r>
            <a:r>
              <a:rPr lang="en-US" dirty="0">
                <a:latin typeface="ITC Avant Garde Std Cn" panose="020B0606020202020204" pitchFamily="34" charset="0"/>
              </a:rPr>
              <a:t> </a:t>
            </a:r>
            <a:r>
              <a:rPr lang="en-US" dirty="0" err="1">
                <a:latin typeface="ITC Avant Garde Std Cn" panose="020B0606020202020204" pitchFamily="34" charset="0"/>
              </a:rPr>
              <a:t>fotógrafos</a:t>
            </a:r>
            <a:r>
              <a:rPr lang="en-US" dirty="0">
                <a:latin typeface="ITC Avant Garde Std Cn" panose="020B0606020202020204" pitchFamily="34" charset="0"/>
              </a:rPr>
              <a:t> de </a:t>
            </a:r>
            <a:r>
              <a:rPr lang="en-US" dirty="0" err="1">
                <a:latin typeface="ITC Avant Garde Std Cn" panose="020B0606020202020204" pitchFamily="34" charset="0"/>
              </a:rPr>
              <a:t>bienes</a:t>
            </a:r>
            <a:r>
              <a:rPr lang="en-US" dirty="0">
                <a:latin typeface="ITC Avant Garde Std Cn" panose="020B0606020202020204" pitchFamily="34" charset="0"/>
              </a:rPr>
              <a:t> </a:t>
            </a:r>
            <a:r>
              <a:rPr lang="en-US" dirty="0" err="1">
                <a:latin typeface="ITC Avant Garde Std Cn" panose="020B0606020202020204" pitchFamily="34" charset="0"/>
              </a:rPr>
              <a:t>raíces</a:t>
            </a:r>
            <a:r>
              <a:rPr lang="en-US" dirty="0">
                <a:latin typeface="ITC Avant Garde Std Cn" panose="020B0606020202020204" pitchFamily="34" charset="0"/>
              </a:rPr>
              <a:t> del </a:t>
            </a:r>
            <a:r>
              <a:rPr lang="en-US" dirty="0" err="1">
                <a:latin typeface="ITC Avant Garde Std Cn" panose="020B0606020202020204" pitchFamily="34" charset="0"/>
              </a:rPr>
              <a:t>área</a:t>
            </a:r>
            <a:r>
              <a:rPr lang="en-US" dirty="0">
                <a:latin typeface="ITC Avant Garde Std Cn" panose="020B0606020202020204" pitchFamily="34" charset="0"/>
              </a:rPr>
              <a:t>, </a:t>
            </a:r>
            <a:r>
              <a:rPr lang="en-US" dirty="0" err="1">
                <a:latin typeface="ITC Avant Garde Std Cn" panose="020B0606020202020204" pitchFamily="34" charset="0"/>
              </a:rPr>
              <a:t>capacitados</a:t>
            </a:r>
            <a:r>
              <a:rPr lang="en-US" dirty="0">
                <a:latin typeface="ITC Avant Garde Std Cn" panose="020B0606020202020204" pitchFamily="34" charset="0"/>
              </a:rPr>
              <a:t> </a:t>
            </a:r>
            <a:r>
              <a:rPr lang="en-US" dirty="0" err="1">
                <a:latin typeface="ITC Avant Garde Std Cn" panose="020B0606020202020204" pitchFamily="34" charset="0"/>
              </a:rPr>
              <a:t>profesionalmente</a:t>
            </a:r>
            <a:r>
              <a:rPr lang="en-US" dirty="0">
                <a:latin typeface="ITC Avant Garde Std Cn" panose="020B0606020202020204" pitchFamily="34" charset="0"/>
              </a:rPr>
              <a:t>, que </a:t>
            </a:r>
            <a:r>
              <a:rPr lang="en-US" dirty="0" err="1">
                <a:latin typeface="ITC Avant Garde Std Cn" panose="020B0606020202020204" pitchFamily="34" charset="0"/>
              </a:rPr>
              <a:t>capturarán</a:t>
            </a:r>
            <a:r>
              <a:rPr lang="en-US" dirty="0">
                <a:latin typeface="ITC Avant Garde Std Cn" panose="020B0606020202020204" pitchFamily="34" charset="0"/>
              </a:rPr>
              <a:t> </a:t>
            </a:r>
            <a:r>
              <a:rPr lang="en-US" dirty="0" err="1">
                <a:latin typeface="ITC Avant Garde Std Cn" panose="020B0606020202020204" pitchFamily="34" charset="0"/>
              </a:rPr>
              <a:t>imágenes</a:t>
            </a:r>
            <a:r>
              <a:rPr lang="en-US" dirty="0">
                <a:latin typeface="ITC Avant Garde Std Cn" panose="020B0606020202020204" pitchFamily="34" charset="0"/>
              </a:rPr>
              <a:t> </a:t>
            </a:r>
            <a:r>
              <a:rPr lang="en-US" dirty="0" err="1">
                <a:latin typeface="ITC Avant Garde Std Cn" panose="020B0606020202020204" pitchFamily="34" charset="0"/>
              </a:rPr>
              <a:t>impresionantes</a:t>
            </a:r>
            <a:r>
              <a:rPr lang="en-US" dirty="0">
                <a:latin typeface="ITC Avant Garde Std Cn" panose="020B0606020202020204" pitchFamily="34" charset="0"/>
              </a:rPr>
              <a:t> y de </a:t>
            </a:r>
            <a:r>
              <a:rPr lang="en-US" dirty="0" err="1">
                <a:latin typeface="ITC Avant Garde Std Cn" panose="020B0606020202020204" pitchFamily="34" charset="0"/>
              </a:rPr>
              <a:t>alta</a:t>
            </a:r>
            <a:r>
              <a:rPr lang="en-US" dirty="0">
                <a:latin typeface="ITC Avant Garde Std Cn" panose="020B0606020202020204" pitchFamily="34" charset="0"/>
              </a:rPr>
              <a:t> </a:t>
            </a:r>
            <a:r>
              <a:rPr lang="en-US" dirty="0" err="1">
                <a:latin typeface="ITC Avant Garde Std Cn" panose="020B0606020202020204" pitchFamily="34" charset="0"/>
              </a:rPr>
              <a:t>calidad</a:t>
            </a:r>
            <a:r>
              <a:rPr lang="en-US" dirty="0">
                <a:latin typeface="ITC Avant Garde Std Cn" panose="020B0606020202020204" pitchFamily="34" charset="0"/>
              </a:rPr>
              <a:t> de </a:t>
            </a:r>
            <a:r>
              <a:rPr lang="en-US" dirty="0" err="1">
                <a:latin typeface="ITC Avant Garde Std Cn" panose="020B0606020202020204" pitchFamily="34" charset="0"/>
              </a:rPr>
              <a:t>su</a:t>
            </a:r>
            <a:r>
              <a:rPr lang="en-US" dirty="0">
                <a:latin typeface="ITC Avant Garde Std Cn" panose="020B0606020202020204" pitchFamily="34" charset="0"/>
              </a:rPr>
              <a:t> </a:t>
            </a:r>
            <a:r>
              <a:rPr lang="en-US" dirty="0" err="1">
                <a:latin typeface="ITC Avant Garde Std Cn" panose="020B0606020202020204" pitchFamily="34" charset="0"/>
              </a:rPr>
              <a:t>hogar</a:t>
            </a:r>
            <a:r>
              <a:rPr lang="en-US" dirty="0">
                <a:latin typeface="ITC Avant Garde Std Cn" panose="020B0606020202020204" pitchFamily="34" charset="0"/>
              </a:rPr>
              <a:t> para </a:t>
            </a:r>
            <a:r>
              <a:rPr lang="en-US" dirty="0" err="1">
                <a:latin typeface="ITC Avant Garde Std Cn" panose="020B0606020202020204" pitchFamily="34" charset="0"/>
              </a:rPr>
              <a:t>transmisión</a:t>
            </a:r>
            <a:r>
              <a:rPr lang="en-US" dirty="0">
                <a:latin typeface="ITC Avant Garde Std Cn" panose="020B0606020202020204" pitchFamily="34" charset="0"/>
              </a:rPr>
              <a:t> </a:t>
            </a:r>
            <a:r>
              <a:rPr lang="en-US" dirty="0" err="1">
                <a:latin typeface="ITC Avant Garde Std Cn" panose="020B0606020202020204" pitchFamily="34" charset="0"/>
              </a:rPr>
              <a:t>en</a:t>
            </a:r>
            <a:r>
              <a:rPr lang="en-US" dirty="0">
                <a:latin typeface="ITC Avant Garde Std Cn" panose="020B0606020202020204" pitchFamily="34" charset="0"/>
              </a:rPr>
              <a:t> </a:t>
            </a:r>
            <a:r>
              <a:rPr lang="en-US" dirty="0" err="1">
                <a:latin typeface="ITC Avant Garde Std Cn" panose="020B0606020202020204" pitchFamily="34" charset="0"/>
              </a:rPr>
              <a:t>línea</a:t>
            </a:r>
            <a:r>
              <a:rPr lang="en-US" dirty="0">
                <a:latin typeface="ITC Avant Garde Std Cn" panose="020B0606020202020204" pitchFamily="34" charset="0"/>
              </a:rPr>
              <a:t> e impresa.</a:t>
            </a:r>
            <a:endParaRPr dirty="0">
              <a:latin typeface="ITC Avant Garde Std Cn" panose="020B0606020202020204" pitchFamily="34" charset="0"/>
            </a:endParaRPr>
          </a:p>
        </p:txBody>
      </p:sp>
      <p:sp>
        <p:nvSpPr>
          <p:cNvPr id="18" name="PRINT/DIGITAL MEDIA…">
            <a:extLst>
              <a:ext uri="{FF2B5EF4-FFF2-40B4-BE49-F238E27FC236}">
                <a16:creationId xmlns:a16="http://schemas.microsoft.com/office/drawing/2014/main" id="{5F4699CC-6B9F-EE40-AE39-C78CE52F719A}"/>
              </a:ext>
            </a:extLst>
          </p:cNvPr>
          <p:cNvSpPr txBox="1"/>
          <p:nvPr/>
        </p:nvSpPr>
        <p:spPr>
          <a:xfrm>
            <a:off x="21176406" y="28896375"/>
            <a:ext cx="10278772" cy="18022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9453" tIns="69453" rIns="69453" bIns="69453">
            <a:spAutoFit/>
          </a:bodyPr>
          <a:lstStyle/>
          <a:p>
            <a:pPr defTabSz="457200">
              <a:lnSpc>
                <a:spcPct val="90000"/>
              </a:lnSpc>
              <a:defRPr sz="6000">
                <a:solidFill>
                  <a:srgbClr val="000000"/>
                </a:solidFill>
                <a:latin typeface="+mn-lt"/>
                <a:ea typeface="+mn-ea"/>
                <a:cs typeface="+mn-cs"/>
                <a:sym typeface="GothamBold"/>
              </a:defRPr>
            </a:pPr>
            <a:r>
              <a:rPr lang="en-US" dirty="0"/>
              <a:t>IMPRESIÓN / MEDIOS DIGITALES &amp; REDES</a:t>
            </a:r>
            <a:endParaRPr dirty="0"/>
          </a:p>
        </p:txBody>
      </p:sp>
      <p:sp>
        <p:nvSpPr>
          <p:cNvPr id="19" name="Our team will determine the best print and digital media strategy for your home, based on the current market, location, features etc.  We believe this is not a one-size ﬁts all process, but will ensure that your home is broadcasted via brilliant marketing collateral, individual property landing pages  when applicable and via social media platforms.  Additionally, we will market your listing to the area’s top real estate professionals, afﬁliate networks, and our personal spheres of inﬂuence.">
            <a:extLst>
              <a:ext uri="{FF2B5EF4-FFF2-40B4-BE49-F238E27FC236}">
                <a16:creationId xmlns:a16="http://schemas.microsoft.com/office/drawing/2014/main" id="{9B29B725-2A7F-6A46-8443-90D65072361A}"/>
              </a:ext>
            </a:extLst>
          </p:cNvPr>
          <p:cNvSpPr txBox="1"/>
          <p:nvPr/>
        </p:nvSpPr>
        <p:spPr>
          <a:xfrm>
            <a:off x="21202144" y="30973554"/>
            <a:ext cx="10226381" cy="109913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9453" tIns="69453" rIns="69453" bIns="69453">
            <a:spAutoFit/>
          </a:bodyPr>
          <a:lstStyle>
            <a:lvl1pPr>
              <a:lnSpc>
                <a:spcPct val="110000"/>
              </a:lnSpc>
            </a:lvl1pPr>
          </a:lstStyle>
          <a:p>
            <a:r>
              <a:rPr lang="en-US" dirty="0" err="1">
                <a:latin typeface="ITC Avant Garde Std Cn" panose="020B0606020202020204" pitchFamily="34" charset="0"/>
              </a:rPr>
              <a:t>Nuestro</a:t>
            </a:r>
            <a:r>
              <a:rPr lang="en-US" dirty="0">
                <a:latin typeface="ITC Avant Garde Std Cn" panose="020B0606020202020204" pitchFamily="34" charset="0"/>
              </a:rPr>
              <a:t> </a:t>
            </a:r>
            <a:r>
              <a:rPr lang="en-US" dirty="0" err="1">
                <a:latin typeface="ITC Avant Garde Std Cn" panose="020B0606020202020204" pitchFamily="34" charset="0"/>
              </a:rPr>
              <a:t>equipo</a:t>
            </a:r>
            <a:r>
              <a:rPr lang="en-US" dirty="0">
                <a:latin typeface="ITC Avant Garde Std Cn" panose="020B0606020202020204" pitchFamily="34" charset="0"/>
              </a:rPr>
              <a:t> </a:t>
            </a:r>
            <a:r>
              <a:rPr lang="en-US" dirty="0" err="1">
                <a:latin typeface="ITC Avant Garde Std Cn" panose="020B0606020202020204" pitchFamily="34" charset="0"/>
              </a:rPr>
              <a:t>determinará</a:t>
            </a:r>
            <a:r>
              <a:rPr lang="en-US" dirty="0">
                <a:latin typeface="ITC Avant Garde Std Cn" panose="020B0606020202020204" pitchFamily="34" charset="0"/>
              </a:rPr>
              <a:t> la </a:t>
            </a:r>
            <a:r>
              <a:rPr lang="en-US" dirty="0" err="1">
                <a:latin typeface="ITC Avant Garde Std Cn" panose="020B0606020202020204" pitchFamily="34" charset="0"/>
              </a:rPr>
              <a:t>mejor</a:t>
            </a:r>
            <a:r>
              <a:rPr lang="en-US" dirty="0">
                <a:latin typeface="ITC Avant Garde Std Cn" panose="020B0606020202020204" pitchFamily="34" charset="0"/>
              </a:rPr>
              <a:t> </a:t>
            </a:r>
            <a:r>
              <a:rPr lang="en-US" dirty="0" err="1">
                <a:latin typeface="ITC Avant Garde Std Cn" panose="020B0606020202020204" pitchFamily="34" charset="0"/>
              </a:rPr>
              <a:t>estrategia</a:t>
            </a:r>
            <a:r>
              <a:rPr lang="en-US" dirty="0">
                <a:latin typeface="ITC Avant Garde Std Cn" panose="020B0606020202020204" pitchFamily="34" charset="0"/>
              </a:rPr>
              <a:t> de </a:t>
            </a:r>
            <a:r>
              <a:rPr lang="en-US" dirty="0" err="1">
                <a:latin typeface="ITC Avant Garde Std Cn" panose="020B0606020202020204" pitchFamily="34" charset="0"/>
              </a:rPr>
              <a:t>medios</a:t>
            </a:r>
            <a:r>
              <a:rPr lang="en-US" dirty="0">
                <a:latin typeface="ITC Avant Garde Std Cn" panose="020B0606020202020204" pitchFamily="34" charset="0"/>
              </a:rPr>
              <a:t> </a:t>
            </a:r>
            <a:r>
              <a:rPr lang="en-US" dirty="0" err="1">
                <a:latin typeface="ITC Avant Garde Std Cn" panose="020B0606020202020204" pitchFamily="34" charset="0"/>
              </a:rPr>
              <a:t>impresos</a:t>
            </a:r>
            <a:r>
              <a:rPr lang="en-US" dirty="0">
                <a:latin typeface="ITC Avant Garde Std Cn" panose="020B0606020202020204" pitchFamily="34" charset="0"/>
              </a:rPr>
              <a:t> y </a:t>
            </a:r>
            <a:r>
              <a:rPr lang="en-US" dirty="0" err="1">
                <a:latin typeface="ITC Avant Garde Std Cn" panose="020B0606020202020204" pitchFamily="34" charset="0"/>
              </a:rPr>
              <a:t>digitales</a:t>
            </a:r>
            <a:r>
              <a:rPr lang="en-US" dirty="0">
                <a:latin typeface="ITC Avant Garde Std Cn" panose="020B0606020202020204" pitchFamily="34" charset="0"/>
              </a:rPr>
              <a:t> para </a:t>
            </a:r>
            <a:r>
              <a:rPr lang="en-US" dirty="0" err="1">
                <a:latin typeface="ITC Avant Garde Std Cn" panose="020B0606020202020204" pitchFamily="34" charset="0"/>
              </a:rPr>
              <a:t>su</a:t>
            </a:r>
            <a:r>
              <a:rPr lang="en-US" dirty="0">
                <a:latin typeface="ITC Avant Garde Std Cn" panose="020B0606020202020204" pitchFamily="34" charset="0"/>
              </a:rPr>
              <a:t> </a:t>
            </a:r>
            <a:r>
              <a:rPr lang="en-US" dirty="0" err="1">
                <a:latin typeface="ITC Avant Garde Std Cn" panose="020B0606020202020204" pitchFamily="34" charset="0"/>
              </a:rPr>
              <a:t>hogar</a:t>
            </a:r>
            <a:r>
              <a:rPr lang="en-US" dirty="0">
                <a:latin typeface="ITC Avant Garde Std Cn" panose="020B0606020202020204" pitchFamily="34" charset="0"/>
              </a:rPr>
              <a:t>, </a:t>
            </a:r>
            <a:r>
              <a:rPr lang="en-US" dirty="0" err="1">
                <a:latin typeface="ITC Avant Garde Std Cn" panose="020B0606020202020204" pitchFamily="34" charset="0"/>
              </a:rPr>
              <a:t>en</a:t>
            </a:r>
            <a:r>
              <a:rPr lang="en-US" dirty="0">
                <a:latin typeface="ITC Avant Garde Std Cn" panose="020B0606020202020204" pitchFamily="34" charset="0"/>
              </a:rPr>
              <a:t> </a:t>
            </a:r>
            <a:r>
              <a:rPr lang="en-US" dirty="0" err="1">
                <a:latin typeface="ITC Avant Garde Std Cn" panose="020B0606020202020204" pitchFamily="34" charset="0"/>
              </a:rPr>
              <a:t>función</a:t>
            </a:r>
            <a:r>
              <a:rPr lang="en-US" dirty="0">
                <a:latin typeface="ITC Avant Garde Std Cn" panose="020B0606020202020204" pitchFamily="34" charset="0"/>
              </a:rPr>
              <a:t> del </a:t>
            </a:r>
            <a:r>
              <a:rPr lang="en-US" dirty="0" err="1">
                <a:latin typeface="ITC Avant Garde Std Cn" panose="020B0606020202020204" pitchFamily="34" charset="0"/>
              </a:rPr>
              <a:t>mercado</a:t>
            </a:r>
            <a:r>
              <a:rPr lang="en-US" dirty="0">
                <a:latin typeface="ITC Avant Garde Std Cn" panose="020B0606020202020204" pitchFamily="34" charset="0"/>
              </a:rPr>
              <a:t> actual, </a:t>
            </a:r>
            <a:r>
              <a:rPr lang="en-US" dirty="0" err="1">
                <a:latin typeface="ITC Avant Garde Std Cn" panose="020B0606020202020204" pitchFamily="34" charset="0"/>
              </a:rPr>
              <a:t>ubicación</a:t>
            </a:r>
            <a:r>
              <a:rPr lang="en-US" dirty="0">
                <a:latin typeface="ITC Avant Garde Std Cn" panose="020B0606020202020204" pitchFamily="34" charset="0"/>
              </a:rPr>
              <a:t>, </a:t>
            </a:r>
            <a:r>
              <a:rPr lang="en-US" dirty="0" err="1">
                <a:latin typeface="ITC Avant Garde Std Cn" panose="020B0606020202020204" pitchFamily="34" charset="0"/>
              </a:rPr>
              <a:t>características</a:t>
            </a:r>
            <a:r>
              <a:rPr lang="en-US" dirty="0">
                <a:latin typeface="ITC Avant Garde Std Cn" panose="020B0606020202020204" pitchFamily="34" charset="0"/>
              </a:rPr>
              <a:t>, etc. </a:t>
            </a:r>
            <a:r>
              <a:rPr lang="en-US" dirty="0" err="1">
                <a:latin typeface="ITC Avant Garde Std Cn" panose="020B0606020202020204" pitchFamily="34" charset="0"/>
              </a:rPr>
              <a:t>Creemos</a:t>
            </a:r>
            <a:r>
              <a:rPr lang="en-US" dirty="0">
                <a:latin typeface="ITC Avant Garde Std Cn" panose="020B0606020202020204" pitchFamily="34" charset="0"/>
              </a:rPr>
              <a:t> que </a:t>
            </a:r>
            <a:r>
              <a:rPr lang="en-US" dirty="0" err="1">
                <a:latin typeface="ITC Avant Garde Std Cn" panose="020B0606020202020204" pitchFamily="34" charset="0"/>
              </a:rPr>
              <a:t>este</a:t>
            </a:r>
            <a:r>
              <a:rPr lang="en-US" dirty="0">
                <a:latin typeface="ITC Avant Garde Std Cn" panose="020B0606020202020204" pitchFamily="34" charset="0"/>
              </a:rPr>
              <a:t> no es un </a:t>
            </a:r>
            <a:r>
              <a:rPr lang="en-US" dirty="0" err="1">
                <a:latin typeface="ITC Avant Garde Std Cn" panose="020B0606020202020204" pitchFamily="34" charset="0"/>
              </a:rPr>
              <a:t>proceso</a:t>
            </a:r>
            <a:r>
              <a:rPr lang="en-US" dirty="0">
                <a:latin typeface="ITC Avant Garde Std Cn" panose="020B0606020202020204" pitchFamily="34" charset="0"/>
              </a:rPr>
              <a:t> </a:t>
            </a:r>
            <a:r>
              <a:rPr lang="en-US" dirty="0" err="1">
                <a:latin typeface="ITC Avant Garde Std Cn" panose="020B0606020202020204" pitchFamily="34" charset="0"/>
              </a:rPr>
              <a:t>único</a:t>
            </a:r>
            <a:r>
              <a:rPr lang="en-US" dirty="0">
                <a:latin typeface="ITC Avant Garde Std Cn" panose="020B0606020202020204" pitchFamily="34" charset="0"/>
              </a:rPr>
              <a:t> para </a:t>
            </a:r>
            <a:r>
              <a:rPr lang="en-US" dirty="0" err="1">
                <a:latin typeface="ITC Avant Garde Std Cn" panose="020B0606020202020204" pitchFamily="34" charset="0"/>
              </a:rPr>
              <a:t>todos</a:t>
            </a:r>
            <a:r>
              <a:rPr lang="en-US" dirty="0">
                <a:latin typeface="ITC Avant Garde Std Cn" panose="020B0606020202020204" pitchFamily="34" charset="0"/>
              </a:rPr>
              <a:t>, </a:t>
            </a:r>
            <a:r>
              <a:rPr lang="en-US" dirty="0" err="1">
                <a:latin typeface="ITC Avant Garde Std Cn" panose="020B0606020202020204" pitchFamily="34" charset="0"/>
              </a:rPr>
              <a:t>pero</a:t>
            </a:r>
            <a:r>
              <a:rPr lang="en-US" dirty="0">
                <a:latin typeface="ITC Avant Garde Std Cn" panose="020B0606020202020204" pitchFamily="34" charset="0"/>
              </a:rPr>
              <a:t> se </a:t>
            </a:r>
            <a:r>
              <a:rPr lang="en-US" dirty="0" err="1">
                <a:latin typeface="ITC Avant Garde Std Cn" panose="020B0606020202020204" pitchFamily="34" charset="0"/>
              </a:rPr>
              <a:t>asegurará</a:t>
            </a:r>
            <a:r>
              <a:rPr lang="en-US" dirty="0">
                <a:latin typeface="ITC Avant Garde Std Cn" panose="020B0606020202020204" pitchFamily="34" charset="0"/>
              </a:rPr>
              <a:t> de que </a:t>
            </a:r>
            <a:r>
              <a:rPr lang="en-US" dirty="0" err="1">
                <a:latin typeface="ITC Avant Garde Std Cn" panose="020B0606020202020204" pitchFamily="34" charset="0"/>
              </a:rPr>
              <a:t>su</a:t>
            </a:r>
            <a:r>
              <a:rPr lang="en-US" dirty="0">
                <a:latin typeface="ITC Avant Garde Std Cn" panose="020B0606020202020204" pitchFamily="34" charset="0"/>
              </a:rPr>
              <a:t> </a:t>
            </a:r>
            <a:r>
              <a:rPr lang="en-US" dirty="0" err="1">
                <a:latin typeface="ITC Avant Garde Std Cn" panose="020B0606020202020204" pitchFamily="34" charset="0"/>
              </a:rPr>
              <a:t>hogar</a:t>
            </a:r>
            <a:r>
              <a:rPr lang="en-US" dirty="0">
                <a:latin typeface="ITC Avant Garde Std Cn" panose="020B0606020202020204" pitchFamily="34" charset="0"/>
              </a:rPr>
              <a:t> se </a:t>
            </a:r>
            <a:r>
              <a:rPr lang="en-US" dirty="0" err="1">
                <a:latin typeface="ITC Avant Garde Std Cn" panose="020B0606020202020204" pitchFamily="34" charset="0"/>
              </a:rPr>
              <a:t>transmita</a:t>
            </a:r>
            <a:r>
              <a:rPr lang="en-US" dirty="0">
                <a:latin typeface="ITC Avant Garde Std Cn" panose="020B0606020202020204" pitchFamily="34" charset="0"/>
              </a:rPr>
              <a:t> a </a:t>
            </a:r>
            <a:r>
              <a:rPr lang="en-US" dirty="0" err="1">
                <a:latin typeface="ITC Avant Garde Std Cn" panose="020B0606020202020204" pitchFamily="34" charset="0"/>
              </a:rPr>
              <a:t>través</a:t>
            </a:r>
            <a:r>
              <a:rPr lang="en-US" dirty="0">
                <a:latin typeface="ITC Avant Garde Std Cn" panose="020B0606020202020204" pitchFamily="34" charset="0"/>
              </a:rPr>
              <a:t> de un marketing brillante. </a:t>
            </a:r>
            <a:r>
              <a:rPr lang="en-US" dirty="0" err="1">
                <a:latin typeface="ITC Avant Garde Std Cn" panose="020B0606020202020204" pitchFamily="34" charset="0"/>
              </a:rPr>
              <a:t>colateral</a:t>
            </a:r>
            <a:r>
              <a:rPr lang="en-US" dirty="0">
                <a:latin typeface="ITC Avant Garde Std Cn" panose="020B0606020202020204" pitchFamily="34" charset="0"/>
              </a:rPr>
              <a:t>, </a:t>
            </a:r>
            <a:r>
              <a:rPr lang="en-US" dirty="0" err="1">
                <a:latin typeface="ITC Avant Garde Std Cn" panose="020B0606020202020204" pitchFamily="34" charset="0"/>
              </a:rPr>
              <a:t>páginas</a:t>
            </a:r>
            <a:r>
              <a:rPr lang="en-US" dirty="0">
                <a:latin typeface="ITC Avant Garde Std Cn" panose="020B0606020202020204" pitchFamily="34" charset="0"/>
              </a:rPr>
              <a:t> de </a:t>
            </a:r>
            <a:r>
              <a:rPr lang="en-US" dirty="0" err="1">
                <a:latin typeface="ITC Avant Garde Std Cn" panose="020B0606020202020204" pitchFamily="34" charset="0"/>
              </a:rPr>
              <a:t>inicio</a:t>
            </a:r>
            <a:r>
              <a:rPr lang="en-US" dirty="0">
                <a:latin typeface="ITC Avant Garde Std Cn" panose="020B0606020202020204" pitchFamily="34" charset="0"/>
              </a:rPr>
              <a:t> de </a:t>
            </a:r>
            <a:r>
              <a:rPr lang="en-US" dirty="0" err="1">
                <a:latin typeface="ITC Avant Garde Std Cn" panose="020B0606020202020204" pitchFamily="34" charset="0"/>
              </a:rPr>
              <a:t>propiedad</a:t>
            </a:r>
            <a:r>
              <a:rPr lang="en-US" dirty="0">
                <a:latin typeface="ITC Avant Garde Std Cn" panose="020B0606020202020204" pitchFamily="34" charset="0"/>
              </a:rPr>
              <a:t> individual </a:t>
            </a:r>
            <a:r>
              <a:rPr lang="en-US" dirty="0" err="1">
                <a:latin typeface="ITC Avant Garde Std Cn" panose="020B0606020202020204" pitchFamily="34" charset="0"/>
              </a:rPr>
              <a:t>cuando</a:t>
            </a:r>
            <a:r>
              <a:rPr lang="en-US" dirty="0">
                <a:latin typeface="ITC Avant Garde Std Cn" panose="020B0606020202020204" pitchFamily="34" charset="0"/>
              </a:rPr>
              <a:t> </a:t>
            </a:r>
            <a:r>
              <a:rPr lang="en-US" dirty="0" err="1">
                <a:latin typeface="ITC Avant Garde Std Cn" panose="020B0606020202020204" pitchFamily="34" charset="0"/>
              </a:rPr>
              <a:t>corresponda</a:t>
            </a:r>
            <a:r>
              <a:rPr lang="en-US" dirty="0">
                <a:latin typeface="ITC Avant Garde Std Cn" panose="020B0606020202020204" pitchFamily="34" charset="0"/>
              </a:rPr>
              <a:t> y a </a:t>
            </a:r>
            <a:r>
              <a:rPr lang="en-US" dirty="0" err="1">
                <a:latin typeface="ITC Avant Garde Std Cn" panose="020B0606020202020204" pitchFamily="34" charset="0"/>
              </a:rPr>
              <a:t>través</a:t>
            </a:r>
            <a:r>
              <a:rPr lang="en-US" dirty="0">
                <a:latin typeface="ITC Avant Garde Std Cn" panose="020B0606020202020204" pitchFamily="34" charset="0"/>
              </a:rPr>
              <a:t> de </a:t>
            </a:r>
            <a:r>
              <a:rPr lang="en-US" dirty="0" err="1">
                <a:latin typeface="ITC Avant Garde Std Cn" panose="020B0606020202020204" pitchFamily="34" charset="0"/>
              </a:rPr>
              <a:t>plataformas</a:t>
            </a:r>
            <a:r>
              <a:rPr lang="en-US" dirty="0">
                <a:latin typeface="ITC Avant Garde Std Cn" panose="020B0606020202020204" pitchFamily="34" charset="0"/>
              </a:rPr>
              <a:t> de redes </a:t>
            </a:r>
            <a:r>
              <a:rPr lang="en-US" dirty="0" err="1">
                <a:latin typeface="ITC Avant Garde Std Cn" panose="020B0606020202020204" pitchFamily="34" charset="0"/>
              </a:rPr>
              <a:t>sociales</a:t>
            </a:r>
            <a:r>
              <a:rPr lang="en-US" dirty="0">
                <a:latin typeface="ITC Avant Garde Std Cn" panose="020B0606020202020204" pitchFamily="34" charset="0"/>
              </a:rPr>
              <a:t>. </a:t>
            </a:r>
            <a:r>
              <a:rPr lang="en-US" dirty="0" err="1">
                <a:latin typeface="ITC Avant Garde Std Cn" panose="020B0606020202020204" pitchFamily="34" charset="0"/>
              </a:rPr>
              <a:t>Además</a:t>
            </a:r>
            <a:r>
              <a:rPr lang="en-US" dirty="0">
                <a:latin typeface="ITC Avant Garde Std Cn" panose="020B0606020202020204" pitchFamily="34" charset="0"/>
              </a:rPr>
              <a:t>, </a:t>
            </a:r>
            <a:r>
              <a:rPr lang="en-US" dirty="0" err="1">
                <a:latin typeface="ITC Avant Garde Std Cn" panose="020B0606020202020204" pitchFamily="34" charset="0"/>
              </a:rPr>
              <a:t>promocionaremos</a:t>
            </a:r>
            <a:r>
              <a:rPr lang="en-US" dirty="0">
                <a:latin typeface="ITC Avant Garde Std Cn" panose="020B0606020202020204" pitchFamily="34" charset="0"/>
              </a:rPr>
              <a:t> </a:t>
            </a:r>
            <a:r>
              <a:rPr lang="en-US" dirty="0" err="1">
                <a:latin typeface="ITC Avant Garde Std Cn" panose="020B0606020202020204" pitchFamily="34" charset="0"/>
              </a:rPr>
              <a:t>su</a:t>
            </a:r>
            <a:r>
              <a:rPr lang="en-US" dirty="0">
                <a:latin typeface="ITC Avant Garde Std Cn" panose="020B0606020202020204" pitchFamily="34" charset="0"/>
              </a:rPr>
              <a:t> </a:t>
            </a:r>
            <a:r>
              <a:rPr lang="en-US" dirty="0" err="1">
                <a:latin typeface="ITC Avant Garde Std Cn" panose="020B0606020202020204" pitchFamily="34" charset="0"/>
              </a:rPr>
              <a:t>listado</a:t>
            </a:r>
            <a:r>
              <a:rPr lang="en-US" dirty="0">
                <a:latin typeface="ITC Avant Garde Std Cn" panose="020B0606020202020204" pitchFamily="34" charset="0"/>
              </a:rPr>
              <a:t> a los </a:t>
            </a:r>
            <a:r>
              <a:rPr lang="en-US" dirty="0" err="1">
                <a:latin typeface="ITC Avant Garde Std Cn" panose="020B0606020202020204" pitchFamily="34" charset="0"/>
              </a:rPr>
              <a:t>mejores</a:t>
            </a:r>
            <a:r>
              <a:rPr lang="en-US" dirty="0">
                <a:latin typeface="ITC Avant Garde Std Cn" panose="020B0606020202020204" pitchFamily="34" charset="0"/>
              </a:rPr>
              <a:t> </a:t>
            </a:r>
            <a:r>
              <a:rPr lang="en-US" dirty="0" err="1">
                <a:latin typeface="ITC Avant Garde Std Cn" panose="020B0606020202020204" pitchFamily="34" charset="0"/>
              </a:rPr>
              <a:t>profesionales</a:t>
            </a:r>
            <a:r>
              <a:rPr lang="en-US" dirty="0">
                <a:latin typeface="ITC Avant Garde Std Cn" panose="020B0606020202020204" pitchFamily="34" charset="0"/>
              </a:rPr>
              <a:t> de </a:t>
            </a:r>
            <a:r>
              <a:rPr lang="en-US" dirty="0" err="1">
                <a:latin typeface="ITC Avant Garde Std Cn" panose="020B0606020202020204" pitchFamily="34" charset="0"/>
              </a:rPr>
              <a:t>bienes</a:t>
            </a:r>
            <a:r>
              <a:rPr lang="en-US" dirty="0">
                <a:latin typeface="ITC Avant Garde Std Cn" panose="020B0606020202020204" pitchFamily="34" charset="0"/>
              </a:rPr>
              <a:t> </a:t>
            </a:r>
            <a:r>
              <a:rPr lang="en-US" dirty="0" err="1">
                <a:latin typeface="ITC Avant Garde Std Cn" panose="020B0606020202020204" pitchFamily="34" charset="0"/>
              </a:rPr>
              <a:t>raíces</a:t>
            </a:r>
            <a:r>
              <a:rPr lang="en-US" dirty="0">
                <a:latin typeface="ITC Avant Garde Std Cn" panose="020B0606020202020204" pitchFamily="34" charset="0"/>
              </a:rPr>
              <a:t> del </a:t>
            </a:r>
            <a:r>
              <a:rPr lang="en-US" dirty="0" err="1">
                <a:latin typeface="ITC Avant Garde Std Cn" panose="020B0606020202020204" pitchFamily="34" charset="0"/>
              </a:rPr>
              <a:t>área</a:t>
            </a:r>
            <a:r>
              <a:rPr lang="en-US" dirty="0">
                <a:latin typeface="ITC Avant Garde Std Cn" panose="020B0606020202020204" pitchFamily="34" charset="0"/>
              </a:rPr>
              <a:t>, redes </a:t>
            </a:r>
            <a:r>
              <a:rPr lang="en-US" dirty="0" err="1">
                <a:latin typeface="ITC Avant Garde Std Cn" panose="020B0606020202020204" pitchFamily="34" charset="0"/>
              </a:rPr>
              <a:t>afiliadas</a:t>
            </a:r>
            <a:r>
              <a:rPr lang="en-US" dirty="0">
                <a:latin typeface="ITC Avant Garde Std Cn" panose="020B0606020202020204" pitchFamily="34" charset="0"/>
              </a:rPr>
              <a:t> y </a:t>
            </a:r>
            <a:r>
              <a:rPr lang="en-US" dirty="0" err="1">
                <a:latin typeface="ITC Avant Garde Std Cn" panose="020B0606020202020204" pitchFamily="34" charset="0"/>
              </a:rPr>
              <a:t>nuestras</a:t>
            </a:r>
            <a:r>
              <a:rPr lang="en-US" dirty="0">
                <a:latin typeface="ITC Avant Garde Std Cn" panose="020B0606020202020204" pitchFamily="34" charset="0"/>
              </a:rPr>
              <a:t> </a:t>
            </a:r>
            <a:r>
              <a:rPr lang="en-US" dirty="0" err="1">
                <a:latin typeface="ITC Avant Garde Std Cn" panose="020B0606020202020204" pitchFamily="34" charset="0"/>
              </a:rPr>
              <a:t>esferas</a:t>
            </a:r>
            <a:r>
              <a:rPr lang="en-US" dirty="0">
                <a:latin typeface="ITC Avant Garde Std Cn" panose="020B0606020202020204" pitchFamily="34" charset="0"/>
              </a:rPr>
              <a:t> </a:t>
            </a:r>
            <a:r>
              <a:rPr lang="en-US" dirty="0" err="1">
                <a:latin typeface="ITC Avant Garde Std Cn" panose="020B0606020202020204" pitchFamily="34" charset="0"/>
              </a:rPr>
              <a:t>personales</a:t>
            </a:r>
            <a:r>
              <a:rPr lang="en-US" dirty="0">
                <a:latin typeface="ITC Avant Garde Std Cn" panose="020B0606020202020204" pitchFamily="34" charset="0"/>
              </a:rPr>
              <a:t> de </a:t>
            </a:r>
            <a:r>
              <a:rPr lang="en-US" dirty="0" err="1">
                <a:latin typeface="ITC Avant Garde Std Cn" panose="020B0606020202020204" pitchFamily="34" charset="0"/>
              </a:rPr>
              <a:t>influencia</a:t>
            </a:r>
            <a:r>
              <a:rPr lang="en-US" dirty="0">
                <a:latin typeface="ITC Avant Garde Std Cn" panose="020B0606020202020204" pitchFamily="34" charset="0"/>
              </a:rPr>
              <a:t>.</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 name="PlaceholderImage.png"/>
          <p:cNvPicPr>
            <a:picLocks/>
          </p:cNvPicPr>
          <p:nvPr/>
        </p:nvPicPr>
        <p:blipFill rotWithShape="1">
          <a:blip r:embed="rId2">
            <a:extLst>
              <a:ext uri="{28A0092B-C50C-407E-A947-70E740481C1C}">
                <a14:useLocalDpi xmlns:a14="http://schemas.microsoft.com/office/drawing/2010/main" val="0"/>
              </a:ext>
            </a:extLst>
          </a:blip>
          <a:srcRect t="10998" b="10998"/>
          <a:stretch/>
        </p:blipFill>
        <p:spPr>
          <a:xfrm>
            <a:off x="18850708" y="-19448"/>
            <a:ext cx="16425882" cy="17780001"/>
          </a:xfrm>
          <a:custGeom>
            <a:avLst/>
            <a:gdLst/>
            <a:ahLst/>
            <a:cxnLst>
              <a:cxn ang="0">
                <a:pos x="wd2" y="hd2"/>
              </a:cxn>
              <a:cxn ang="5400000">
                <a:pos x="wd2" y="hd2"/>
              </a:cxn>
              <a:cxn ang="10800000">
                <a:pos x="wd2" y="hd2"/>
              </a:cxn>
              <a:cxn ang="16200000">
                <a:pos x="wd2" y="hd2"/>
              </a:cxn>
            </a:cxnLst>
            <a:rect l="0" t="0" r="r" b="b"/>
            <a:pathLst>
              <a:path w="21600" h="21600" extrusionOk="0">
                <a:moveTo>
                  <a:pt x="7873" y="0"/>
                </a:moveTo>
                <a:lnTo>
                  <a:pt x="0" y="21600"/>
                </a:lnTo>
                <a:lnTo>
                  <a:pt x="21600" y="21600"/>
                </a:lnTo>
                <a:lnTo>
                  <a:pt x="21600" y="0"/>
                </a:lnTo>
                <a:lnTo>
                  <a:pt x="7873" y="0"/>
                </a:lnTo>
                <a:close/>
              </a:path>
            </a:pathLst>
          </a:custGeom>
          <a:ln w="12700">
            <a:miter lim="400000"/>
          </a:ln>
        </p:spPr>
      </p:pic>
      <p:pic>
        <p:nvPicPr>
          <p:cNvPr id="102" name="Picture Placeholder 2"/>
          <p:cNvPicPr>
            <a:picLocks/>
          </p:cNvPicPr>
          <p:nvPr/>
        </p:nvPicPr>
        <p:blipFill>
          <a:blip r:embed="rId3">
            <a:extLst>
              <a:ext uri="{28A0092B-C50C-407E-A947-70E740481C1C}">
                <a14:useLocalDpi xmlns:a14="http://schemas.microsoft.com/office/drawing/2010/main" val="0"/>
              </a:ext>
            </a:extLst>
          </a:blip>
          <a:srcRect/>
          <a:stretch/>
        </p:blipFill>
        <p:spPr>
          <a:xfrm>
            <a:off x="0" y="0"/>
            <a:ext cx="24502001" cy="1778555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6360" y="21600"/>
                </a:lnTo>
                <a:lnTo>
                  <a:pt x="21600" y="0"/>
                </a:lnTo>
                <a:lnTo>
                  <a:pt x="0" y="0"/>
                </a:lnTo>
                <a:close/>
              </a:path>
            </a:pathLst>
          </a:custGeom>
          <a:ln w="12700">
            <a:miter lim="400000"/>
          </a:ln>
        </p:spPr>
      </p:pic>
      <p:pic>
        <p:nvPicPr>
          <p:cNvPr id="103" name="Image" descr="Image"/>
          <p:cNvPicPr>
            <a:picLocks noChangeAspect="1"/>
          </p:cNvPicPr>
          <p:nvPr/>
        </p:nvPicPr>
        <p:blipFill>
          <a:blip r:embed="rId4"/>
          <a:stretch>
            <a:fillRect/>
          </a:stretch>
        </p:blipFill>
        <p:spPr>
          <a:xfrm flipH="1">
            <a:off x="0" y="1917700"/>
            <a:ext cx="58957208" cy="3798982"/>
          </a:xfrm>
          <a:prstGeom prst="rect">
            <a:avLst/>
          </a:prstGeom>
          <a:ln w="12700">
            <a:miter lim="400000"/>
          </a:ln>
        </p:spPr>
      </p:pic>
      <p:pic>
        <p:nvPicPr>
          <p:cNvPr id="110" name="Image"/>
          <p:cNvPicPr>
            <a:picLocks noChangeAspect="1"/>
          </p:cNvPicPr>
          <p:nvPr/>
        </p:nvPicPr>
        <p:blipFill>
          <a:blip r:embed="rId5">
            <a:extLst>
              <a:ext uri="{28A0092B-C50C-407E-A947-70E740481C1C}">
                <a14:useLocalDpi xmlns:a14="http://schemas.microsoft.com/office/drawing/2010/main" val="0"/>
              </a:ext>
            </a:extLst>
          </a:blip>
          <a:srcRect/>
          <a:stretch/>
        </p:blipFill>
        <p:spPr>
          <a:xfrm>
            <a:off x="1843837" y="27873463"/>
            <a:ext cx="7315200" cy="4844160"/>
          </a:xfrm>
          <a:prstGeom prst="rect">
            <a:avLst/>
          </a:prstGeom>
          <a:ln w="12700">
            <a:miter lim="400000"/>
          </a:ln>
        </p:spPr>
      </p:pic>
      <p:pic>
        <p:nvPicPr>
          <p:cNvPr id="111" name="Image"/>
          <p:cNvPicPr>
            <a:picLocks noChangeAspect="1"/>
          </p:cNvPicPr>
          <p:nvPr/>
        </p:nvPicPr>
        <p:blipFill>
          <a:blip r:embed="rId6">
            <a:extLst>
              <a:ext uri="{28A0092B-C50C-407E-A947-70E740481C1C}">
                <a14:useLocalDpi xmlns:a14="http://schemas.microsoft.com/office/drawing/2010/main" val="0"/>
              </a:ext>
            </a:extLst>
          </a:blip>
          <a:srcRect/>
          <a:stretch/>
        </p:blipFill>
        <p:spPr>
          <a:xfrm>
            <a:off x="1881007" y="35207934"/>
            <a:ext cx="7315200" cy="4844160"/>
          </a:xfrm>
          <a:prstGeom prst="rect">
            <a:avLst/>
          </a:prstGeom>
          <a:ln w="12700">
            <a:miter lim="400000"/>
          </a:ln>
        </p:spPr>
      </p:pic>
      <p:pic>
        <p:nvPicPr>
          <p:cNvPr id="112" name="Image"/>
          <p:cNvPicPr>
            <a:picLocks noChangeAspect="1"/>
          </p:cNvPicPr>
          <p:nvPr/>
        </p:nvPicPr>
        <p:blipFill rotWithShape="1">
          <a:blip r:embed="rId7" cstate="print">
            <a:extLst>
              <a:ext uri="{28A0092B-C50C-407E-A947-70E740481C1C}">
                <a14:useLocalDpi xmlns:a14="http://schemas.microsoft.com/office/drawing/2010/main" val="0"/>
              </a:ext>
            </a:extLst>
          </a:blip>
          <a:srcRect t="15751" r="15751"/>
          <a:stretch/>
        </p:blipFill>
        <p:spPr>
          <a:xfrm>
            <a:off x="1881007" y="20628334"/>
            <a:ext cx="7315200" cy="4844160"/>
          </a:xfrm>
          <a:prstGeom prst="rect">
            <a:avLst/>
          </a:prstGeom>
          <a:ln w="12700">
            <a:miter lim="400000"/>
          </a:ln>
        </p:spPr>
      </p:pic>
      <p:sp>
        <p:nvSpPr>
          <p:cNvPr id="113" name="MARKETING STRATEGY"/>
          <p:cNvSpPr txBox="1"/>
          <p:nvPr/>
        </p:nvSpPr>
        <p:spPr>
          <a:xfrm>
            <a:off x="1843837" y="3109962"/>
            <a:ext cx="17649864" cy="141445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9453" tIns="69453" rIns="69453" bIns="69453" anchor="b">
            <a:spAutoFit/>
          </a:bodyPr>
          <a:lstStyle>
            <a:lvl1pPr algn="r" defTabSz="457200">
              <a:lnSpc>
                <a:spcPct val="90000"/>
              </a:lnSpc>
              <a:defRPr sz="9200">
                <a:solidFill>
                  <a:srgbClr val="D81F27"/>
                </a:solidFill>
                <a:latin typeface="+mn-lt"/>
                <a:ea typeface="+mn-ea"/>
                <a:cs typeface="+mn-cs"/>
                <a:sym typeface="GothamBold"/>
              </a:defRPr>
            </a:lvl1pPr>
          </a:lstStyle>
          <a:p>
            <a:pPr algn="l"/>
            <a:r>
              <a:rPr lang="en-US" dirty="0"/>
              <a:t>ESTRATEGIA DE MERCADEO</a:t>
            </a:r>
          </a:p>
        </p:txBody>
      </p:sp>
      <p:sp>
        <p:nvSpPr>
          <p:cNvPr id="15" name="OPEN HOUSES">
            <a:extLst>
              <a:ext uri="{FF2B5EF4-FFF2-40B4-BE49-F238E27FC236}">
                <a16:creationId xmlns:a16="http://schemas.microsoft.com/office/drawing/2014/main" id="{D4D34832-1FA7-1642-AB6A-9138C5D33CBD}"/>
              </a:ext>
            </a:extLst>
          </p:cNvPr>
          <p:cNvSpPr txBox="1"/>
          <p:nvPr/>
        </p:nvSpPr>
        <p:spPr>
          <a:xfrm>
            <a:off x="11270406" y="20361975"/>
            <a:ext cx="18429971" cy="9771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9453" tIns="69453" rIns="69453" bIns="69453">
            <a:spAutoFit/>
          </a:bodyPr>
          <a:lstStyle>
            <a:lvl1pPr defTabSz="457200">
              <a:lnSpc>
                <a:spcPct val="90000"/>
              </a:lnSpc>
              <a:defRPr sz="6000">
                <a:solidFill>
                  <a:srgbClr val="000000"/>
                </a:solidFill>
                <a:latin typeface="+mn-lt"/>
                <a:ea typeface="+mn-ea"/>
                <a:cs typeface="+mn-cs"/>
                <a:sym typeface="GothamBold"/>
              </a:defRPr>
            </a:lvl1pPr>
          </a:lstStyle>
          <a:p>
            <a:r>
              <a:rPr lang="en-US" dirty="0"/>
              <a:t>CASAS ABIERTAS</a:t>
            </a:r>
            <a:endParaRPr dirty="0"/>
          </a:p>
        </p:txBody>
      </p:sp>
      <p:sp>
        <p:nvSpPr>
          <p:cNvPr id="16" name="High proﬁle open house events will be coordinated to generate optimal trafﬁc and attract highly qualiﬁed buyers.  We will leverage this effort and generate interest with strategic advertising campaigns, door knocking, press releases, newspaper ads, social media broadcasts and website promotion.">
            <a:extLst>
              <a:ext uri="{FF2B5EF4-FFF2-40B4-BE49-F238E27FC236}">
                <a16:creationId xmlns:a16="http://schemas.microsoft.com/office/drawing/2014/main" id="{2BAE7167-A1C5-8245-A8EB-5078541F5B61}"/>
              </a:ext>
            </a:extLst>
          </p:cNvPr>
          <p:cNvSpPr txBox="1"/>
          <p:nvPr/>
        </p:nvSpPr>
        <p:spPr>
          <a:xfrm>
            <a:off x="11270406" y="21778754"/>
            <a:ext cx="18429971" cy="512624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9453" tIns="69453" rIns="69453" bIns="69453">
            <a:spAutoFit/>
          </a:bodyPr>
          <a:lstStyle>
            <a:lvl1pPr>
              <a:defRPr sz="5400"/>
            </a:lvl1pPr>
          </a:lstStyle>
          <a:p>
            <a:r>
              <a:rPr lang="en-US" dirty="0">
                <a:latin typeface="ITC Avant Garde Std Cn" panose="020B0606020202020204" pitchFamily="34" charset="0"/>
              </a:rPr>
              <a:t>Los </a:t>
            </a:r>
            <a:r>
              <a:rPr lang="en-US" dirty="0" err="1">
                <a:latin typeface="ITC Avant Garde Std Cn" panose="020B0606020202020204" pitchFamily="34" charset="0"/>
              </a:rPr>
              <a:t>eventos</a:t>
            </a:r>
            <a:r>
              <a:rPr lang="en-US" dirty="0">
                <a:latin typeface="ITC Avant Garde Std Cn" panose="020B0606020202020204" pitchFamily="34" charset="0"/>
              </a:rPr>
              <a:t> de </a:t>
            </a:r>
            <a:r>
              <a:rPr lang="en-US" dirty="0" err="1">
                <a:latin typeface="ITC Avant Garde Std Cn" panose="020B0606020202020204" pitchFamily="34" charset="0"/>
              </a:rPr>
              <a:t>puertas</a:t>
            </a:r>
            <a:r>
              <a:rPr lang="en-US" dirty="0">
                <a:latin typeface="ITC Avant Garde Std Cn" panose="020B0606020202020204" pitchFamily="34" charset="0"/>
              </a:rPr>
              <a:t> </a:t>
            </a:r>
            <a:r>
              <a:rPr lang="en-US" dirty="0" err="1">
                <a:latin typeface="ITC Avant Garde Std Cn" panose="020B0606020202020204" pitchFamily="34" charset="0"/>
              </a:rPr>
              <a:t>abiertas</a:t>
            </a:r>
            <a:r>
              <a:rPr lang="en-US" dirty="0">
                <a:latin typeface="ITC Avant Garde Std Cn" panose="020B0606020202020204" pitchFamily="34" charset="0"/>
              </a:rPr>
              <a:t> de alto </a:t>
            </a:r>
            <a:r>
              <a:rPr lang="en-US" dirty="0" err="1">
                <a:latin typeface="ITC Avant Garde Std Cn" panose="020B0606020202020204" pitchFamily="34" charset="0"/>
              </a:rPr>
              <a:t>perfil</a:t>
            </a:r>
            <a:r>
              <a:rPr lang="en-US" dirty="0">
                <a:latin typeface="ITC Avant Garde Std Cn" panose="020B0606020202020204" pitchFamily="34" charset="0"/>
              </a:rPr>
              <a:t> se </a:t>
            </a:r>
            <a:r>
              <a:rPr lang="en-US" dirty="0" err="1">
                <a:latin typeface="ITC Avant Garde Std Cn" panose="020B0606020202020204" pitchFamily="34" charset="0"/>
              </a:rPr>
              <a:t>coordinarán</a:t>
            </a:r>
            <a:r>
              <a:rPr lang="en-US" dirty="0">
                <a:latin typeface="ITC Avant Garde Std Cn" panose="020B0606020202020204" pitchFamily="34" charset="0"/>
              </a:rPr>
              <a:t> para </a:t>
            </a:r>
            <a:r>
              <a:rPr lang="en-US" dirty="0" err="1">
                <a:latin typeface="ITC Avant Garde Std Cn" panose="020B0606020202020204" pitchFamily="34" charset="0"/>
              </a:rPr>
              <a:t>generar</a:t>
            </a:r>
            <a:r>
              <a:rPr lang="en-US" dirty="0">
                <a:latin typeface="ITC Avant Garde Std Cn" panose="020B0606020202020204" pitchFamily="34" charset="0"/>
              </a:rPr>
              <a:t> </a:t>
            </a:r>
            <a:r>
              <a:rPr lang="en-US" dirty="0" err="1">
                <a:latin typeface="ITC Avant Garde Std Cn" panose="020B0606020202020204" pitchFamily="34" charset="0"/>
              </a:rPr>
              <a:t>tráfico</a:t>
            </a:r>
            <a:r>
              <a:rPr lang="en-US" dirty="0">
                <a:latin typeface="ITC Avant Garde Std Cn" panose="020B0606020202020204" pitchFamily="34" charset="0"/>
              </a:rPr>
              <a:t> </a:t>
            </a:r>
            <a:r>
              <a:rPr lang="en-US" dirty="0" err="1">
                <a:latin typeface="ITC Avant Garde Std Cn" panose="020B0606020202020204" pitchFamily="34" charset="0"/>
              </a:rPr>
              <a:t>óptimo</a:t>
            </a:r>
            <a:r>
              <a:rPr lang="en-US" dirty="0">
                <a:latin typeface="ITC Avant Garde Std Cn" panose="020B0606020202020204" pitchFamily="34" charset="0"/>
              </a:rPr>
              <a:t> y </a:t>
            </a:r>
            <a:r>
              <a:rPr lang="en-US" dirty="0" err="1">
                <a:latin typeface="ITC Avant Garde Std Cn" panose="020B0606020202020204" pitchFamily="34" charset="0"/>
              </a:rPr>
              <a:t>atraer</a:t>
            </a:r>
            <a:r>
              <a:rPr lang="en-US" dirty="0">
                <a:latin typeface="ITC Avant Garde Std Cn" panose="020B0606020202020204" pitchFamily="34" charset="0"/>
              </a:rPr>
              <a:t> </a:t>
            </a:r>
            <a:r>
              <a:rPr lang="en-US" dirty="0" err="1">
                <a:latin typeface="ITC Avant Garde Std Cn" panose="020B0606020202020204" pitchFamily="34" charset="0"/>
              </a:rPr>
              <a:t>compradores</a:t>
            </a:r>
            <a:r>
              <a:rPr lang="en-US" dirty="0">
                <a:latin typeface="ITC Avant Garde Std Cn" panose="020B0606020202020204" pitchFamily="34" charset="0"/>
              </a:rPr>
              <a:t> </a:t>
            </a:r>
            <a:r>
              <a:rPr lang="en-US" dirty="0" err="1">
                <a:latin typeface="ITC Avant Garde Std Cn" panose="020B0606020202020204" pitchFamily="34" charset="0"/>
              </a:rPr>
              <a:t>altamente</a:t>
            </a:r>
            <a:r>
              <a:rPr lang="en-US" dirty="0">
                <a:latin typeface="ITC Avant Garde Std Cn" panose="020B0606020202020204" pitchFamily="34" charset="0"/>
              </a:rPr>
              <a:t> </a:t>
            </a:r>
            <a:r>
              <a:rPr lang="en-US" dirty="0" err="1">
                <a:latin typeface="ITC Avant Garde Std Cn" panose="020B0606020202020204" pitchFamily="34" charset="0"/>
              </a:rPr>
              <a:t>calificados</a:t>
            </a:r>
            <a:r>
              <a:rPr lang="en-US" dirty="0">
                <a:latin typeface="ITC Avant Garde Std Cn" panose="020B0606020202020204" pitchFamily="34" charset="0"/>
              </a:rPr>
              <a:t>. </a:t>
            </a:r>
            <a:r>
              <a:rPr lang="en-US" dirty="0" err="1">
                <a:latin typeface="ITC Avant Garde Std Cn" panose="020B0606020202020204" pitchFamily="34" charset="0"/>
              </a:rPr>
              <a:t>Aprovecharemos</a:t>
            </a:r>
            <a:r>
              <a:rPr lang="en-US" dirty="0">
                <a:latin typeface="ITC Avant Garde Std Cn" panose="020B0606020202020204" pitchFamily="34" charset="0"/>
              </a:rPr>
              <a:t> </a:t>
            </a:r>
            <a:r>
              <a:rPr lang="en-US" dirty="0" err="1">
                <a:latin typeface="ITC Avant Garde Std Cn" panose="020B0606020202020204" pitchFamily="34" charset="0"/>
              </a:rPr>
              <a:t>este</a:t>
            </a:r>
            <a:r>
              <a:rPr lang="en-US" dirty="0">
                <a:latin typeface="ITC Avant Garde Std Cn" panose="020B0606020202020204" pitchFamily="34" charset="0"/>
              </a:rPr>
              <a:t> </a:t>
            </a:r>
            <a:r>
              <a:rPr lang="en-US" dirty="0" err="1">
                <a:latin typeface="ITC Avant Garde Std Cn" panose="020B0606020202020204" pitchFamily="34" charset="0"/>
              </a:rPr>
              <a:t>esfuerzo</a:t>
            </a:r>
            <a:r>
              <a:rPr lang="en-US" dirty="0">
                <a:latin typeface="ITC Avant Garde Std Cn" panose="020B0606020202020204" pitchFamily="34" charset="0"/>
              </a:rPr>
              <a:t> y </a:t>
            </a:r>
            <a:r>
              <a:rPr lang="en-US" dirty="0" err="1">
                <a:latin typeface="ITC Avant Garde Std Cn" panose="020B0606020202020204" pitchFamily="34" charset="0"/>
              </a:rPr>
              <a:t>generaremos</a:t>
            </a:r>
            <a:r>
              <a:rPr lang="en-US" dirty="0">
                <a:latin typeface="ITC Avant Garde Std Cn" panose="020B0606020202020204" pitchFamily="34" charset="0"/>
              </a:rPr>
              <a:t> </a:t>
            </a:r>
            <a:r>
              <a:rPr lang="en-US" dirty="0" err="1">
                <a:latin typeface="ITC Avant Garde Std Cn" panose="020B0606020202020204" pitchFamily="34" charset="0"/>
              </a:rPr>
              <a:t>interés</a:t>
            </a:r>
            <a:r>
              <a:rPr lang="en-US" dirty="0">
                <a:latin typeface="ITC Avant Garde Std Cn" panose="020B0606020202020204" pitchFamily="34" charset="0"/>
              </a:rPr>
              <a:t> con </a:t>
            </a:r>
            <a:r>
              <a:rPr lang="en-US" dirty="0" err="1">
                <a:latin typeface="ITC Avant Garde Std Cn" panose="020B0606020202020204" pitchFamily="34" charset="0"/>
              </a:rPr>
              <a:t>campañas</a:t>
            </a:r>
            <a:r>
              <a:rPr lang="en-US" dirty="0">
                <a:latin typeface="ITC Avant Garde Std Cn" panose="020B0606020202020204" pitchFamily="34" charset="0"/>
              </a:rPr>
              <a:t> </a:t>
            </a:r>
            <a:r>
              <a:rPr lang="en-US" dirty="0" err="1">
                <a:latin typeface="ITC Avant Garde Std Cn" panose="020B0606020202020204" pitchFamily="34" charset="0"/>
              </a:rPr>
              <a:t>publicitarias</a:t>
            </a:r>
            <a:r>
              <a:rPr lang="en-US" dirty="0">
                <a:latin typeface="ITC Avant Garde Std Cn" panose="020B0606020202020204" pitchFamily="34" charset="0"/>
              </a:rPr>
              <a:t> </a:t>
            </a:r>
            <a:r>
              <a:rPr lang="en-US" dirty="0" err="1">
                <a:latin typeface="ITC Avant Garde Std Cn" panose="020B0606020202020204" pitchFamily="34" charset="0"/>
              </a:rPr>
              <a:t>estratégicas</a:t>
            </a:r>
            <a:r>
              <a:rPr lang="en-US" dirty="0">
                <a:latin typeface="ITC Avant Garde Std Cn" panose="020B0606020202020204" pitchFamily="34" charset="0"/>
              </a:rPr>
              <a:t>, golpes de </a:t>
            </a:r>
            <a:r>
              <a:rPr lang="en-US" dirty="0" err="1">
                <a:latin typeface="ITC Avant Garde Std Cn" panose="020B0606020202020204" pitchFamily="34" charset="0"/>
              </a:rPr>
              <a:t>puerta</a:t>
            </a:r>
            <a:r>
              <a:rPr lang="en-US" dirty="0">
                <a:latin typeface="ITC Avant Garde Std Cn" panose="020B0606020202020204" pitchFamily="34" charset="0"/>
              </a:rPr>
              <a:t>, </a:t>
            </a:r>
            <a:r>
              <a:rPr lang="en-US" dirty="0" err="1">
                <a:latin typeface="ITC Avant Garde Std Cn" panose="020B0606020202020204" pitchFamily="34" charset="0"/>
              </a:rPr>
              <a:t>comunicados</a:t>
            </a:r>
            <a:r>
              <a:rPr lang="en-US" dirty="0">
                <a:latin typeface="ITC Avant Garde Std Cn" panose="020B0606020202020204" pitchFamily="34" charset="0"/>
              </a:rPr>
              <a:t> de </a:t>
            </a:r>
            <a:r>
              <a:rPr lang="en-US" dirty="0" err="1">
                <a:latin typeface="ITC Avant Garde Std Cn" panose="020B0606020202020204" pitchFamily="34" charset="0"/>
              </a:rPr>
              <a:t>prensa</a:t>
            </a:r>
            <a:r>
              <a:rPr lang="en-US" dirty="0">
                <a:latin typeface="ITC Avant Garde Std Cn" panose="020B0606020202020204" pitchFamily="34" charset="0"/>
              </a:rPr>
              <a:t>, </a:t>
            </a:r>
            <a:r>
              <a:rPr lang="en-US" dirty="0" err="1">
                <a:latin typeface="ITC Avant Garde Std Cn" panose="020B0606020202020204" pitchFamily="34" charset="0"/>
              </a:rPr>
              <a:t>anuncios</a:t>
            </a:r>
            <a:r>
              <a:rPr lang="en-US" dirty="0">
                <a:latin typeface="ITC Avant Garde Std Cn" panose="020B0606020202020204" pitchFamily="34" charset="0"/>
              </a:rPr>
              <a:t> </a:t>
            </a:r>
            <a:r>
              <a:rPr lang="en-US" dirty="0" err="1">
                <a:latin typeface="ITC Avant Garde Std Cn" panose="020B0606020202020204" pitchFamily="34" charset="0"/>
              </a:rPr>
              <a:t>en</a:t>
            </a:r>
            <a:r>
              <a:rPr lang="en-US" dirty="0">
                <a:latin typeface="ITC Avant Garde Std Cn" panose="020B0606020202020204" pitchFamily="34" charset="0"/>
              </a:rPr>
              <a:t> </a:t>
            </a:r>
            <a:r>
              <a:rPr lang="en-US" dirty="0" err="1">
                <a:latin typeface="ITC Avant Garde Std Cn" panose="020B0606020202020204" pitchFamily="34" charset="0"/>
              </a:rPr>
              <a:t>periódicos</a:t>
            </a:r>
            <a:r>
              <a:rPr lang="en-US" dirty="0">
                <a:latin typeface="ITC Avant Garde Std Cn" panose="020B0606020202020204" pitchFamily="34" charset="0"/>
              </a:rPr>
              <a:t>, </a:t>
            </a:r>
            <a:r>
              <a:rPr lang="en-US" dirty="0" err="1">
                <a:latin typeface="ITC Avant Garde Std Cn" panose="020B0606020202020204" pitchFamily="34" charset="0"/>
              </a:rPr>
              <a:t>transmisiones</a:t>
            </a:r>
            <a:r>
              <a:rPr lang="en-US" dirty="0">
                <a:latin typeface="ITC Avant Garde Std Cn" panose="020B0606020202020204" pitchFamily="34" charset="0"/>
              </a:rPr>
              <a:t> </a:t>
            </a:r>
            <a:r>
              <a:rPr lang="en-US" dirty="0" err="1">
                <a:latin typeface="ITC Avant Garde Std Cn" panose="020B0606020202020204" pitchFamily="34" charset="0"/>
              </a:rPr>
              <a:t>en</a:t>
            </a:r>
            <a:r>
              <a:rPr lang="en-US" dirty="0">
                <a:latin typeface="ITC Avant Garde Std Cn" panose="020B0606020202020204" pitchFamily="34" charset="0"/>
              </a:rPr>
              <a:t> redes </a:t>
            </a:r>
            <a:r>
              <a:rPr lang="en-US" dirty="0" err="1">
                <a:latin typeface="ITC Avant Garde Std Cn" panose="020B0606020202020204" pitchFamily="34" charset="0"/>
              </a:rPr>
              <a:t>sociales</a:t>
            </a:r>
            <a:r>
              <a:rPr lang="en-US" dirty="0">
                <a:latin typeface="ITC Avant Garde Std Cn" panose="020B0606020202020204" pitchFamily="34" charset="0"/>
              </a:rPr>
              <a:t> y </a:t>
            </a:r>
            <a:r>
              <a:rPr lang="en-US" dirty="0" err="1">
                <a:latin typeface="ITC Avant Garde Std Cn" panose="020B0606020202020204" pitchFamily="34" charset="0"/>
              </a:rPr>
              <a:t>promoción</a:t>
            </a:r>
            <a:r>
              <a:rPr lang="en-US" dirty="0">
                <a:latin typeface="ITC Avant Garde Std Cn" panose="020B0606020202020204" pitchFamily="34" charset="0"/>
              </a:rPr>
              <a:t> de sitios web.</a:t>
            </a:r>
          </a:p>
        </p:txBody>
      </p:sp>
      <p:sp>
        <p:nvSpPr>
          <p:cNvPr id="17" name="CUSTOM PROPERTY WEBSITE">
            <a:extLst>
              <a:ext uri="{FF2B5EF4-FFF2-40B4-BE49-F238E27FC236}">
                <a16:creationId xmlns:a16="http://schemas.microsoft.com/office/drawing/2014/main" id="{903A01D8-E615-BD41-A4F3-CB60A843B591}"/>
              </a:ext>
            </a:extLst>
          </p:cNvPr>
          <p:cNvSpPr txBox="1"/>
          <p:nvPr/>
        </p:nvSpPr>
        <p:spPr>
          <a:xfrm>
            <a:off x="11270406" y="28312175"/>
            <a:ext cx="18429971" cy="9771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9453" tIns="69453" rIns="69453" bIns="69453">
            <a:spAutoFit/>
          </a:bodyPr>
          <a:lstStyle>
            <a:lvl1pPr defTabSz="457200">
              <a:lnSpc>
                <a:spcPct val="90000"/>
              </a:lnSpc>
              <a:defRPr sz="6000">
                <a:solidFill>
                  <a:srgbClr val="000000"/>
                </a:solidFill>
                <a:latin typeface="+mn-lt"/>
                <a:ea typeface="+mn-ea"/>
                <a:cs typeface="+mn-cs"/>
                <a:sym typeface="GothamBold"/>
              </a:defRPr>
            </a:lvl1pPr>
          </a:lstStyle>
          <a:p>
            <a:r>
              <a:rPr lang="en-US" dirty="0"/>
              <a:t>SITIO WEB DE PROPIEDAD PERSONALIZADA</a:t>
            </a:r>
          </a:p>
        </p:txBody>
      </p:sp>
      <p:sp>
        <p:nvSpPr>
          <p:cNvPr id="18" name="We will create a dedicated individual property website exclusively for your home that will enhance and support our highly targeted marketing strategy.">
            <a:extLst>
              <a:ext uri="{FF2B5EF4-FFF2-40B4-BE49-F238E27FC236}">
                <a16:creationId xmlns:a16="http://schemas.microsoft.com/office/drawing/2014/main" id="{AC050F48-95FD-9E46-9EA4-C7262265F0FC}"/>
              </a:ext>
            </a:extLst>
          </p:cNvPr>
          <p:cNvSpPr txBox="1"/>
          <p:nvPr/>
        </p:nvSpPr>
        <p:spPr>
          <a:xfrm>
            <a:off x="11270406" y="29728954"/>
            <a:ext cx="18429971" cy="26332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9453" tIns="69453" rIns="69453" bIns="69453">
            <a:spAutoFit/>
          </a:bodyPr>
          <a:lstStyle>
            <a:lvl1pPr>
              <a:defRPr sz="5400"/>
            </a:lvl1pPr>
          </a:lstStyle>
          <a:p>
            <a:r>
              <a:rPr lang="en-US" dirty="0" err="1">
                <a:latin typeface="ITC Avant Garde Std Cn" panose="020B0606020202020204" pitchFamily="34" charset="0"/>
              </a:rPr>
              <a:t>Crearemos</a:t>
            </a:r>
            <a:r>
              <a:rPr lang="en-US" dirty="0">
                <a:latin typeface="ITC Avant Garde Std Cn" panose="020B0606020202020204" pitchFamily="34" charset="0"/>
              </a:rPr>
              <a:t> un sitio web de </a:t>
            </a:r>
            <a:r>
              <a:rPr lang="en-US" dirty="0" err="1">
                <a:latin typeface="ITC Avant Garde Std Cn" panose="020B0606020202020204" pitchFamily="34" charset="0"/>
              </a:rPr>
              <a:t>propiedad</a:t>
            </a:r>
            <a:r>
              <a:rPr lang="en-US" dirty="0">
                <a:latin typeface="ITC Avant Garde Std Cn" panose="020B0606020202020204" pitchFamily="34" charset="0"/>
              </a:rPr>
              <a:t> individual </a:t>
            </a:r>
            <a:r>
              <a:rPr lang="en-US" dirty="0" err="1">
                <a:latin typeface="ITC Avant Garde Std Cn" panose="020B0606020202020204" pitchFamily="34" charset="0"/>
              </a:rPr>
              <a:t>dedicado</a:t>
            </a:r>
            <a:r>
              <a:rPr lang="en-US" dirty="0">
                <a:latin typeface="ITC Avant Garde Std Cn" panose="020B0606020202020204" pitchFamily="34" charset="0"/>
              </a:rPr>
              <a:t> </a:t>
            </a:r>
            <a:r>
              <a:rPr lang="en-US" dirty="0" err="1">
                <a:latin typeface="ITC Avant Garde Std Cn" panose="020B0606020202020204" pitchFamily="34" charset="0"/>
              </a:rPr>
              <a:t>exclusivamente</a:t>
            </a:r>
            <a:r>
              <a:rPr lang="en-US" dirty="0">
                <a:latin typeface="ITC Avant Garde Std Cn" panose="020B0606020202020204" pitchFamily="34" charset="0"/>
              </a:rPr>
              <a:t> para </a:t>
            </a:r>
            <a:r>
              <a:rPr lang="en-US" dirty="0" err="1">
                <a:latin typeface="ITC Avant Garde Std Cn" panose="020B0606020202020204" pitchFamily="34" charset="0"/>
              </a:rPr>
              <a:t>su</a:t>
            </a:r>
            <a:r>
              <a:rPr lang="en-US" dirty="0">
                <a:latin typeface="ITC Avant Garde Std Cn" panose="020B0606020202020204" pitchFamily="34" charset="0"/>
              </a:rPr>
              <a:t> </a:t>
            </a:r>
            <a:r>
              <a:rPr lang="en-US" dirty="0" err="1">
                <a:latin typeface="ITC Avant Garde Std Cn" panose="020B0606020202020204" pitchFamily="34" charset="0"/>
              </a:rPr>
              <a:t>hogar</a:t>
            </a:r>
            <a:r>
              <a:rPr lang="en-US" dirty="0">
                <a:latin typeface="ITC Avant Garde Std Cn" panose="020B0606020202020204" pitchFamily="34" charset="0"/>
              </a:rPr>
              <a:t> que </a:t>
            </a:r>
            <a:r>
              <a:rPr lang="en-US" dirty="0" err="1">
                <a:latin typeface="ITC Avant Garde Std Cn" panose="020B0606020202020204" pitchFamily="34" charset="0"/>
              </a:rPr>
              <a:t>mejorará</a:t>
            </a:r>
            <a:r>
              <a:rPr lang="en-US" dirty="0">
                <a:latin typeface="ITC Avant Garde Std Cn" panose="020B0606020202020204" pitchFamily="34" charset="0"/>
              </a:rPr>
              <a:t> y </a:t>
            </a:r>
            <a:r>
              <a:rPr lang="en-US" dirty="0" err="1">
                <a:latin typeface="ITC Avant Garde Std Cn" panose="020B0606020202020204" pitchFamily="34" charset="0"/>
              </a:rPr>
              <a:t>respaldará</a:t>
            </a:r>
            <a:r>
              <a:rPr lang="en-US" dirty="0">
                <a:latin typeface="ITC Avant Garde Std Cn" panose="020B0606020202020204" pitchFamily="34" charset="0"/>
              </a:rPr>
              <a:t> </a:t>
            </a:r>
            <a:r>
              <a:rPr lang="en-US" dirty="0" err="1">
                <a:latin typeface="ITC Avant Garde Std Cn" panose="020B0606020202020204" pitchFamily="34" charset="0"/>
              </a:rPr>
              <a:t>nuestra</a:t>
            </a:r>
            <a:r>
              <a:rPr lang="en-US" dirty="0">
                <a:latin typeface="ITC Avant Garde Std Cn" panose="020B0606020202020204" pitchFamily="34" charset="0"/>
              </a:rPr>
              <a:t> </a:t>
            </a:r>
            <a:r>
              <a:rPr lang="en-US" dirty="0" err="1">
                <a:latin typeface="ITC Avant Garde Std Cn" panose="020B0606020202020204" pitchFamily="34" charset="0"/>
              </a:rPr>
              <a:t>estrategia</a:t>
            </a:r>
            <a:r>
              <a:rPr lang="en-US" dirty="0">
                <a:latin typeface="ITC Avant Garde Std Cn" panose="020B0606020202020204" pitchFamily="34" charset="0"/>
              </a:rPr>
              <a:t> de marketing </a:t>
            </a:r>
            <a:r>
              <a:rPr lang="en-US" dirty="0" err="1">
                <a:latin typeface="ITC Avant Garde Std Cn" panose="020B0606020202020204" pitchFamily="34" charset="0"/>
              </a:rPr>
              <a:t>altamente</a:t>
            </a:r>
            <a:r>
              <a:rPr lang="en-US" dirty="0">
                <a:latin typeface="ITC Avant Garde Std Cn" panose="020B0606020202020204" pitchFamily="34" charset="0"/>
              </a:rPr>
              <a:t> </a:t>
            </a:r>
            <a:r>
              <a:rPr lang="en-US" dirty="0" err="1">
                <a:latin typeface="ITC Avant Garde Std Cn" panose="020B0606020202020204" pitchFamily="34" charset="0"/>
              </a:rPr>
              <a:t>específica</a:t>
            </a:r>
            <a:r>
              <a:rPr lang="en-US" dirty="0">
                <a:latin typeface="ITC Avant Garde Std Cn" panose="020B0606020202020204" pitchFamily="34" charset="0"/>
              </a:rPr>
              <a:t>.</a:t>
            </a:r>
          </a:p>
        </p:txBody>
      </p:sp>
      <p:sp>
        <p:nvSpPr>
          <p:cNvPr id="19" name="WEBSITE EXPOSURE">
            <a:extLst>
              <a:ext uri="{FF2B5EF4-FFF2-40B4-BE49-F238E27FC236}">
                <a16:creationId xmlns:a16="http://schemas.microsoft.com/office/drawing/2014/main" id="{B2A15CC1-2B8F-8C4E-9E48-CADC59CCF17A}"/>
              </a:ext>
            </a:extLst>
          </p:cNvPr>
          <p:cNvSpPr txBox="1"/>
          <p:nvPr/>
        </p:nvSpPr>
        <p:spPr>
          <a:xfrm>
            <a:off x="11270406" y="36482508"/>
            <a:ext cx="18429971" cy="9771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9453" tIns="69453" rIns="69453" bIns="69453">
            <a:spAutoFit/>
          </a:bodyPr>
          <a:lstStyle>
            <a:lvl1pPr defTabSz="457200">
              <a:lnSpc>
                <a:spcPct val="90000"/>
              </a:lnSpc>
              <a:defRPr sz="6000">
                <a:solidFill>
                  <a:srgbClr val="000000"/>
                </a:solidFill>
                <a:latin typeface="+mn-lt"/>
                <a:ea typeface="+mn-ea"/>
                <a:cs typeface="+mn-cs"/>
                <a:sym typeface="GothamBold"/>
              </a:defRPr>
            </a:lvl1pPr>
          </a:lstStyle>
          <a:p>
            <a:r>
              <a:rPr lang="en-US" dirty="0"/>
              <a:t>EXPOSICIÓN AL SITIO WEB</a:t>
            </a:r>
          </a:p>
        </p:txBody>
      </p:sp>
      <p:sp>
        <p:nvSpPr>
          <p:cNvPr id="20" name="Your home will be featured on my personal website.">
            <a:extLst>
              <a:ext uri="{FF2B5EF4-FFF2-40B4-BE49-F238E27FC236}">
                <a16:creationId xmlns:a16="http://schemas.microsoft.com/office/drawing/2014/main" id="{82D9C4EA-D0F1-E642-9050-CE3C2CFD2132}"/>
              </a:ext>
            </a:extLst>
          </p:cNvPr>
          <p:cNvSpPr txBox="1"/>
          <p:nvPr/>
        </p:nvSpPr>
        <p:spPr>
          <a:xfrm>
            <a:off x="11270405" y="37814622"/>
            <a:ext cx="18429971" cy="97125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9453" tIns="69453" rIns="69453" bIns="69453">
            <a:spAutoFit/>
          </a:bodyPr>
          <a:lstStyle>
            <a:lvl1pPr>
              <a:defRPr sz="5400"/>
            </a:lvl1pPr>
          </a:lstStyle>
          <a:p>
            <a:r>
              <a:rPr lang="en-US" dirty="0" err="1">
                <a:latin typeface="ITC Avant Garde Std Cn" panose="020B0606020202020204" pitchFamily="34" charset="0"/>
              </a:rPr>
              <a:t>Su</a:t>
            </a:r>
            <a:r>
              <a:rPr lang="en-US" dirty="0">
                <a:latin typeface="ITC Avant Garde Std Cn" panose="020B0606020202020204" pitchFamily="34" charset="0"/>
              </a:rPr>
              <a:t> casa </a:t>
            </a:r>
            <a:r>
              <a:rPr lang="en-US" dirty="0" err="1">
                <a:latin typeface="ITC Avant Garde Std Cn" panose="020B0606020202020204" pitchFamily="34" charset="0"/>
              </a:rPr>
              <a:t>aparecerá</a:t>
            </a:r>
            <a:r>
              <a:rPr lang="en-US" dirty="0">
                <a:latin typeface="ITC Avant Garde Std Cn" panose="020B0606020202020204" pitchFamily="34" charset="0"/>
              </a:rPr>
              <a:t> </a:t>
            </a:r>
            <a:r>
              <a:rPr lang="en-US" dirty="0" err="1">
                <a:latin typeface="ITC Avant Garde Std Cn" panose="020B0606020202020204" pitchFamily="34" charset="0"/>
              </a:rPr>
              <a:t>en</a:t>
            </a:r>
            <a:r>
              <a:rPr lang="en-US" dirty="0">
                <a:latin typeface="ITC Avant Garde Std Cn" panose="020B0606020202020204" pitchFamily="34" charset="0"/>
              </a:rPr>
              <a:t> mi sitio web personal.</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3">
            <a:extLst>
              <a:ext uri="{FF2B5EF4-FFF2-40B4-BE49-F238E27FC236}">
                <a16:creationId xmlns:a16="http://schemas.microsoft.com/office/drawing/2014/main" id="{DB52B8A8-3235-4128-AA2D-E52C1E56ED54}"/>
              </a:ext>
            </a:extLst>
          </p:cNvPr>
          <p:cNvPicPr>
            <a:picLocks noChangeAspect="1"/>
          </p:cNvPicPr>
          <p:nvPr/>
        </p:nvPicPr>
        <p:blipFill rotWithShape="1">
          <a:blip r:embed="rId2">
            <a:extLst>
              <a:ext uri="{28A0092B-C50C-407E-A947-70E740481C1C}">
                <a14:useLocalDpi xmlns:a14="http://schemas.microsoft.com/office/drawing/2010/main" val="0"/>
              </a:ext>
            </a:extLst>
          </a:blip>
          <a:srcRect l="-55462" t="4687" r="1640" b="17223"/>
          <a:stretch/>
        </p:blipFill>
        <p:spPr>
          <a:xfrm>
            <a:off x="-8292709" y="-161366"/>
            <a:ext cx="22778605" cy="17911483"/>
          </a:xfrm>
          <a:custGeom>
            <a:avLst/>
            <a:gdLst/>
            <a:ahLst/>
            <a:cxnLst>
              <a:cxn ang="0">
                <a:pos x="wd2" y="hd2"/>
              </a:cxn>
              <a:cxn ang="5400000">
                <a:pos x="wd2" y="hd2"/>
              </a:cxn>
              <a:cxn ang="10800000">
                <a:pos x="wd2" y="hd2"/>
              </a:cxn>
              <a:cxn ang="16200000">
                <a:pos x="wd2" y="hd2"/>
              </a:cxn>
            </a:cxnLst>
            <a:rect l="0" t="0" r="r" b="b"/>
            <a:pathLst>
              <a:path w="21600" h="21600" extrusionOk="0">
                <a:moveTo>
                  <a:pt x="7821" y="0"/>
                </a:moveTo>
                <a:lnTo>
                  <a:pt x="0" y="21600"/>
                </a:lnTo>
                <a:lnTo>
                  <a:pt x="13779" y="21600"/>
                </a:lnTo>
                <a:lnTo>
                  <a:pt x="21600" y="0"/>
                </a:lnTo>
                <a:lnTo>
                  <a:pt x="7821" y="0"/>
                </a:lnTo>
                <a:close/>
              </a:path>
            </a:pathLst>
          </a:custGeom>
          <a:ln w="12700">
            <a:miter lim="400000"/>
          </a:ln>
        </p:spPr>
      </p:pic>
      <p:pic>
        <p:nvPicPr>
          <p:cNvPr id="117" name="Picture Placeholder 3"/>
          <p:cNvPicPr>
            <a:picLocks noChangeAspect="1"/>
          </p:cNvPicPr>
          <p:nvPr/>
        </p:nvPicPr>
        <p:blipFill rotWithShape="1">
          <a:blip r:embed="rId3">
            <a:extLst>
              <a:ext uri="{28A0092B-C50C-407E-A947-70E740481C1C}">
                <a14:useLocalDpi xmlns:a14="http://schemas.microsoft.com/office/drawing/2010/main" val="0"/>
              </a:ext>
            </a:extLst>
          </a:blip>
          <a:srcRect l="5562" t="4006" r="6479" b="6493"/>
          <a:stretch/>
        </p:blipFill>
        <p:spPr>
          <a:xfrm>
            <a:off x="6441565" y="0"/>
            <a:ext cx="22970143" cy="17775936"/>
          </a:xfrm>
          <a:custGeom>
            <a:avLst/>
            <a:gdLst/>
            <a:ahLst/>
            <a:cxnLst>
              <a:cxn ang="0">
                <a:pos x="wd2" y="hd2"/>
              </a:cxn>
              <a:cxn ang="5400000">
                <a:pos x="wd2" y="hd2"/>
              </a:cxn>
              <a:cxn ang="10800000">
                <a:pos x="wd2" y="hd2"/>
              </a:cxn>
              <a:cxn ang="16200000">
                <a:pos x="wd2" y="hd2"/>
              </a:cxn>
            </a:cxnLst>
            <a:rect l="0" t="0" r="r" b="b"/>
            <a:pathLst>
              <a:path w="21600" h="21600" extrusionOk="0">
                <a:moveTo>
                  <a:pt x="7821" y="0"/>
                </a:moveTo>
                <a:lnTo>
                  <a:pt x="0" y="21600"/>
                </a:lnTo>
                <a:lnTo>
                  <a:pt x="13779" y="21600"/>
                </a:lnTo>
                <a:lnTo>
                  <a:pt x="21600" y="0"/>
                </a:lnTo>
                <a:lnTo>
                  <a:pt x="7821" y="0"/>
                </a:lnTo>
                <a:close/>
              </a:path>
            </a:pathLst>
          </a:custGeom>
          <a:ln w="12700">
            <a:miter lim="400000"/>
          </a:ln>
        </p:spPr>
      </p:pic>
      <p:pic>
        <p:nvPicPr>
          <p:cNvPr id="118" name="Picture Placeholder 3"/>
          <p:cNvPicPr>
            <a:picLocks noChangeAspect="1"/>
          </p:cNvPicPr>
          <p:nvPr/>
        </p:nvPicPr>
        <p:blipFill rotWithShape="1">
          <a:blip r:embed="rId4">
            <a:extLst>
              <a:ext uri="{28A0092B-C50C-407E-A947-70E740481C1C}">
                <a14:useLocalDpi xmlns:a14="http://schemas.microsoft.com/office/drawing/2010/main" val="0"/>
              </a:ext>
            </a:extLst>
          </a:blip>
          <a:srcRect l="3283" t="18632" r="-3283" b="25168"/>
          <a:stretch/>
        </p:blipFill>
        <p:spPr>
          <a:xfrm>
            <a:off x="21396674" y="0"/>
            <a:ext cx="22749308" cy="17775936"/>
          </a:xfrm>
          <a:custGeom>
            <a:avLst/>
            <a:gdLst/>
            <a:ahLst/>
            <a:cxnLst>
              <a:cxn ang="0">
                <a:pos x="wd2" y="hd2"/>
              </a:cxn>
              <a:cxn ang="5400000">
                <a:pos x="wd2" y="hd2"/>
              </a:cxn>
              <a:cxn ang="10800000">
                <a:pos x="wd2" y="hd2"/>
              </a:cxn>
              <a:cxn ang="16200000">
                <a:pos x="wd2" y="hd2"/>
              </a:cxn>
            </a:cxnLst>
            <a:rect l="0" t="0" r="r" b="b"/>
            <a:pathLst>
              <a:path w="21600" h="21600" extrusionOk="0">
                <a:moveTo>
                  <a:pt x="7821" y="0"/>
                </a:moveTo>
                <a:lnTo>
                  <a:pt x="0" y="21600"/>
                </a:lnTo>
                <a:lnTo>
                  <a:pt x="13779" y="21600"/>
                </a:lnTo>
                <a:lnTo>
                  <a:pt x="21600" y="0"/>
                </a:lnTo>
                <a:lnTo>
                  <a:pt x="7821" y="0"/>
                </a:lnTo>
                <a:close/>
              </a:path>
            </a:pathLst>
          </a:custGeom>
          <a:ln w="12700">
            <a:miter lim="400000"/>
          </a:ln>
        </p:spPr>
      </p:pic>
      <p:pic>
        <p:nvPicPr>
          <p:cNvPr id="119" name="Picture Placeholder 1"/>
          <p:cNvPicPr>
            <a:picLocks noChangeAspect="1"/>
          </p:cNvPicPr>
          <p:nvPr/>
        </p:nvPicPr>
        <p:blipFill rotWithShape="1">
          <a:blip r:embed="rId5">
            <a:extLst>
              <a:ext uri="{28A0092B-C50C-407E-A947-70E740481C1C}">
                <a14:useLocalDpi xmlns:a14="http://schemas.microsoft.com/office/drawing/2010/main" val="0"/>
              </a:ext>
            </a:extLst>
          </a:blip>
          <a:srcRect l="9680" t="933" r="24008" b="7989"/>
          <a:stretch/>
        </p:blipFill>
        <p:spPr>
          <a:xfrm>
            <a:off x="2445719" y="27005281"/>
            <a:ext cx="13898880" cy="1389888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path>
            </a:pathLst>
          </a:custGeom>
          <a:ln w="508000">
            <a:solidFill>
              <a:srgbClr val="F2F2F2"/>
            </a:solidFill>
            <a:miter lim="400000"/>
          </a:ln>
          <a:effectLst>
            <a:outerShdw blurRad="355600" rotWithShape="0">
              <a:srgbClr val="000000">
                <a:alpha val="90000"/>
              </a:srgbClr>
            </a:outerShdw>
          </a:effectLst>
        </p:spPr>
      </p:pic>
      <p:pic>
        <p:nvPicPr>
          <p:cNvPr id="120" name="Image" descr="Image"/>
          <p:cNvPicPr>
            <a:picLocks noChangeAspect="1"/>
          </p:cNvPicPr>
          <p:nvPr/>
        </p:nvPicPr>
        <p:blipFill>
          <a:blip r:embed="rId6"/>
          <a:stretch>
            <a:fillRect/>
          </a:stretch>
        </p:blipFill>
        <p:spPr>
          <a:xfrm>
            <a:off x="-25619708" y="1918084"/>
            <a:ext cx="58957208" cy="3798982"/>
          </a:xfrm>
          <a:prstGeom prst="rect">
            <a:avLst/>
          </a:prstGeom>
          <a:ln w="12700">
            <a:miter lim="400000"/>
          </a:ln>
        </p:spPr>
      </p:pic>
      <p:sp>
        <p:nvSpPr>
          <p:cNvPr id="121" name="DIGITAL MARKETING THAT DRIVES RESULTS"/>
          <p:cNvSpPr txBox="1"/>
          <p:nvPr/>
        </p:nvSpPr>
        <p:spPr>
          <a:xfrm>
            <a:off x="11250066" y="2473249"/>
            <a:ext cx="20293215" cy="26886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9453" tIns="69453" rIns="69453" bIns="69453" anchor="b">
            <a:spAutoFit/>
          </a:bodyPr>
          <a:lstStyle>
            <a:lvl1pPr algn="r" defTabSz="457200">
              <a:lnSpc>
                <a:spcPct val="90000"/>
              </a:lnSpc>
              <a:defRPr sz="9200">
                <a:solidFill>
                  <a:srgbClr val="D81F27"/>
                </a:solidFill>
                <a:latin typeface="+mn-lt"/>
                <a:ea typeface="+mn-ea"/>
                <a:cs typeface="+mn-cs"/>
                <a:sym typeface="GothamBold"/>
              </a:defRPr>
            </a:lvl1pPr>
          </a:lstStyle>
          <a:p>
            <a:r>
              <a:rPr lang="en-US" dirty="0"/>
              <a:t>MARKETING DIGITAL </a:t>
            </a:r>
          </a:p>
          <a:p>
            <a:r>
              <a:rPr lang="en-US" dirty="0"/>
              <a:t>QUE IMPULSA LOS RESULTADOS</a:t>
            </a:r>
          </a:p>
        </p:txBody>
      </p:sp>
      <p:sp>
        <p:nvSpPr>
          <p:cNvPr id="13" name="WORLD-CLASS MARKETING MATERIALS">
            <a:extLst>
              <a:ext uri="{FF2B5EF4-FFF2-40B4-BE49-F238E27FC236}">
                <a16:creationId xmlns:a16="http://schemas.microsoft.com/office/drawing/2014/main" id="{2077CB86-2BF2-E649-B6DB-552ADAFAAA2B}"/>
              </a:ext>
            </a:extLst>
          </p:cNvPr>
          <p:cNvSpPr txBox="1"/>
          <p:nvPr/>
        </p:nvSpPr>
        <p:spPr>
          <a:xfrm>
            <a:off x="1770806" y="19790246"/>
            <a:ext cx="16626273" cy="18022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9453" tIns="69453" rIns="69453" bIns="69453">
            <a:spAutoFit/>
          </a:bodyPr>
          <a:lstStyle>
            <a:lvl1pPr defTabSz="457200">
              <a:lnSpc>
                <a:spcPct val="90000"/>
              </a:lnSpc>
              <a:defRPr sz="6000">
                <a:solidFill>
                  <a:srgbClr val="000000"/>
                </a:solidFill>
                <a:latin typeface="+mn-lt"/>
                <a:ea typeface="+mn-ea"/>
                <a:cs typeface="+mn-cs"/>
                <a:sym typeface="GothamBold"/>
              </a:defRPr>
            </a:lvl1pPr>
          </a:lstStyle>
          <a:p>
            <a:r>
              <a:rPr lang="en-US" dirty="0"/>
              <a:t>MATERIALES DE MARKETING </a:t>
            </a:r>
          </a:p>
          <a:p>
            <a:r>
              <a:rPr lang="en-US" dirty="0"/>
              <a:t>DE CLASE MUNDIAL</a:t>
            </a:r>
          </a:p>
        </p:txBody>
      </p:sp>
      <p:sp>
        <p:nvSpPr>
          <p:cNvPr id="14" name="Open House Flyer…">
            <a:extLst>
              <a:ext uri="{FF2B5EF4-FFF2-40B4-BE49-F238E27FC236}">
                <a16:creationId xmlns:a16="http://schemas.microsoft.com/office/drawing/2014/main" id="{FA0A583B-0B28-C745-AAB7-D48636015C6C}"/>
              </a:ext>
            </a:extLst>
          </p:cNvPr>
          <p:cNvSpPr txBox="1"/>
          <p:nvPr/>
        </p:nvSpPr>
        <p:spPr>
          <a:xfrm>
            <a:off x="3396406" y="21898025"/>
            <a:ext cx="15000772" cy="42952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9453" tIns="69453" rIns="69453" bIns="69453">
            <a:spAutoFit/>
          </a:bodyPr>
          <a:lstStyle/>
          <a:p>
            <a:pPr marL="635000" indent="-635000">
              <a:buClr>
                <a:srgbClr val="D81F27"/>
              </a:buClr>
              <a:buSzPct val="125000"/>
              <a:buChar char="•"/>
              <a:defRPr sz="5400"/>
            </a:pPr>
            <a:r>
              <a:rPr lang="en-US" dirty="0">
                <a:latin typeface="ITC Avant Garde Std Cn" panose="020B0606020202020204" pitchFamily="34" charset="0"/>
              </a:rPr>
              <a:t>Open House Flyer</a:t>
            </a:r>
          </a:p>
          <a:p>
            <a:pPr marL="635000" indent="-635000">
              <a:buClr>
                <a:srgbClr val="D81F27"/>
              </a:buClr>
              <a:buSzPct val="125000"/>
              <a:buChar char="•"/>
              <a:defRPr sz="5400"/>
            </a:pPr>
            <a:r>
              <a:rPr lang="en-US" dirty="0" err="1">
                <a:latin typeface="ITC Avant Garde Std Cn" panose="020B0606020202020204" pitchFamily="34" charset="0"/>
              </a:rPr>
              <a:t>Folleto</a:t>
            </a:r>
            <a:r>
              <a:rPr lang="en-US" dirty="0">
                <a:latin typeface="ITC Avant Garde Std Cn" panose="020B0606020202020204" pitchFamily="34" charset="0"/>
              </a:rPr>
              <a:t> a la </a:t>
            </a:r>
            <a:r>
              <a:rPr lang="en-US" dirty="0" err="1">
                <a:latin typeface="ITC Avant Garde Std Cn" panose="020B0606020202020204" pitchFamily="34" charset="0"/>
              </a:rPr>
              <a:t>venta</a:t>
            </a:r>
            <a:r>
              <a:rPr lang="en-US" dirty="0">
                <a:latin typeface="ITC Avant Garde Std Cn" panose="020B0606020202020204" pitchFamily="34" charset="0"/>
              </a:rPr>
              <a:t> </a:t>
            </a:r>
            <a:r>
              <a:rPr lang="en-US" dirty="0" err="1">
                <a:latin typeface="ITC Avant Garde Std Cn" panose="020B0606020202020204" pitchFamily="34" charset="0"/>
              </a:rPr>
              <a:t>creado</a:t>
            </a:r>
            <a:r>
              <a:rPr lang="en-US" dirty="0">
                <a:latin typeface="ITC Avant Garde Std Cn" panose="020B0606020202020204" pitchFamily="34" charset="0"/>
              </a:rPr>
              <a:t> para </a:t>
            </a:r>
            <a:r>
              <a:rPr lang="en-US" dirty="0" err="1">
                <a:latin typeface="ITC Avant Garde Std Cn" panose="020B0606020202020204" pitchFamily="34" charset="0"/>
              </a:rPr>
              <a:t>todos</a:t>
            </a:r>
            <a:r>
              <a:rPr lang="en-US" dirty="0">
                <a:latin typeface="ITC Avant Garde Std Cn" panose="020B0606020202020204" pitchFamily="34" charset="0"/>
              </a:rPr>
              <a:t> los </a:t>
            </a:r>
            <a:r>
              <a:rPr lang="en-US" dirty="0" err="1">
                <a:latin typeface="ITC Avant Garde Std Cn" panose="020B0606020202020204" pitchFamily="34" charset="0"/>
              </a:rPr>
              <a:t>visitantes</a:t>
            </a:r>
            <a:r>
              <a:rPr lang="en-US" dirty="0">
                <a:latin typeface="ITC Avant Garde Std Cn" panose="020B0606020202020204" pitchFamily="34" charset="0"/>
              </a:rPr>
              <a:t> </a:t>
            </a:r>
            <a:r>
              <a:rPr lang="en-US" dirty="0" err="1">
                <a:latin typeface="ITC Avant Garde Std Cn" panose="020B0606020202020204" pitchFamily="34" charset="0"/>
              </a:rPr>
              <a:t>en</a:t>
            </a:r>
            <a:r>
              <a:rPr lang="en-US" dirty="0">
                <a:latin typeface="ITC Avant Garde Std Cn" panose="020B0606020202020204" pitchFamily="34" charset="0"/>
              </a:rPr>
              <a:t> el </a:t>
            </a:r>
            <a:r>
              <a:rPr lang="en-US" dirty="0" err="1">
                <a:latin typeface="ITC Avant Garde Std Cn" panose="020B0606020202020204" pitchFamily="34" charset="0"/>
              </a:rPr>
              <a:t>hogar</a:t>
            </a:r>
            <a:endParaRPr lang="en-US" dirty="0">
              <a:latin typeface="ITC Avant Garde Std Cn" panose="020B0606020202020204" pitchFamily="34" charset="0"/>
            </a:endParaRPr>
          </a:p>
          <a:p>
            <a:pPr marL="635000" indent="-635000">
              <a:buClr>
                <a:srgbClr val="D81F27"/>
              </a:buClr>
              <a:buSzPct val="125000"/>
              <a:buChar char="•"/>
              <a:defRPr sz="5400"/>
            </a:pPr>
            <a:r>
              <a:rPr lang="en-US" dirty="0" err="1">
                <a:latin typeface="ITC Avant Garde Std Cn" panose="020B0606020202020204" pitchFamily="34" charset="0"/>
              </a:rPr>
              <a:t>Tarjeta</a:t>
            </a:r>
            <a:r>
              <a:rPr lang="en-US" dirty="0">
                <a:latin typeface="ITC Avant Garde Std Cn" panose="020B0606020202020204" pitchFamily="34" charset="0"/>
              </a:rPr>
              <a:t> postal </a:t>
            </a:r>
            <a:r>
              <a:rPr lang="en-US" dirty="0" err="1">
                <a:latin typeface="ITC Avant Garde Std Cn" panose="020B0606020202020204" pitchFamily="34" charset="0"/>
              </a:rPr>
              <a:t>listada</a:t>
            </a:r>
            <a:endParaRPr lang="en-US" dirty="0">
              <a:latin typeface="ITC Avant Garde Std Cn" panose="020B0606020202020204" pitchFamily="34" charset="0"/>
            </a:endParaRPr>
          </a:p>
          <a:p>
            <a:pPr marL="635000" indent="-635000">
              <a:buClr>
                <a:srgbClr val="D81F27"/>
              </a:buClr>
              <a:buSzPct val="125000"/>
              <a:buChar char="•"/>
              <a:defRPr sz="5400"/>
            </a:pPr>
            <a:r>
              <a:rPr lang="en-US" dirty="0" err="1">
                <a:latin typeface="ITC Avant Garde Std Cn" panose="020B0606020202020204" pitchFamily="34" charset="0"/>
              </a:rPr>
              <a:t>Tarjeta</a:t>
            </a:r>
            <a:r>
              <a:rPr lang="en-US" dirty="0">
                <a:latin typeface="ITC Avant Garde Std Cn" panose="020B0606020202020204" pitchFamily="34" charset="0"/>
              </a:rPr>
              <a:t> postal </a:t>
            </a:r>
            <a:r>
              <a:rPr lang="en-US" dirty="0" err="1">
                <a:latin typeface="ITC Avant Garde Std Cn" panose="020B0606020202020204" pitchFamily="34" charset="0"/>
              </a:rPr>
              <a:t>recién</a:t>
            </a:r>
            <a:r>
              <a:rPr lang="en-US" dirty="0">
                <a:latin typeface="ITC Avant Garde Std Cn" panose="020B0606020202020204" pitchFamily="34" charset="0"/>
              </a:rPr>
              <a:t> </a:t>
            </a:r>
            <a:r>
              <a:rPr lang="en-US" dirty="0" err="1">
                <a:latin typeface="ITC Avant Garde Std Cn" panose="020B0606020202020204" pitchFamily="34" charset="0"/>
              </a:rPr>
              <a:t>vendida</a:t>
            </a:r>
            <a:endParaRPr dirty="0">
              <a:latin typeface="ITC Avant Garde Std Cn" panose="020B0606020202020204" pitchFamily="34" charset="0"/>
            </a:endParaRPr>
          </a:p>
        </p:txBody>
      </p:sp>
      <p:sp>
        <p:nvSpPr>
          <p:cNvPr id="16" name="11 x 17 Card Cover Property Brochure Professional Yard Signage Complete With Property Brochure">
            <a:extLst>
              <a:ext uri="{FF2B5EF4-FFF2-40B4-BE49-F238E27FC236}">
                <a16:creationId xmlns:a16="http://schemas.microsoft.com/office/drawing/2014/main" id="{B48DB6E5-43A3-6E43-B770-8A8085917737}"/>
              </a:ext>
            </a:extLst>
          </p:cNvPr>
          <p:cNvSpPr txBox="1"/>
          <p:nvPr/>
        </p:nvSpPr>
        <p:spPr>
          <a:xfrm>
            <a:off x="18661806" y="21898025"/>
            <a:ext cx="12531726" cy="97125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9453" tIns="69453" rIns="69453" bIns="69453">
            <a:spAutoFit/>
          </a:bodyPr>
          <a:lstStyle>
            <a:lvl1pPr marL="635000" indent="-635000">
              <a:buClr>
                <a:srgbClr val="D81F27"/>
              </a:buClr>
              <a:buSzPct val="125000"/>
              <a:buChar char="•"/>
              <a:defRPr sz="5400"/>
            </a:lvl1pPr>
          </a:lstStyle>
          <a:p>
            <a:r>
              <a:rPr lang="en-US" dirty="0" err="1">
                <a:latin typeface="ITC Avant Garde Std Cn" panose="020B0606020202020204" pitchFamily="34" charset="0"/>
              </a:rPr>
              <a:t>Señalización</a:t>
            </a:r>
            <a:r>
              <a:rPr lang="en-US" dirty="0">
                <a:latin typeface="ITC Avant Garde Std Cn" panose="020B0606020202020204" pitchFamily="34" charset="0"/>
              </a:rPr>
              <a:t> de patio </a:t>
            </a:r>
            <a:r>
              <a:rPr lang="en-US" dirty="0" err="1">
                <a:latin typeface="ITC Avant Garde Std Cn" panose="020B0606020202020204" pitchFamily="34" charset="0"/>
              </a:rPr>
              <a:t>profesional</a:t>
            </a:r>
            <a:endParaRPr lang="en-US" dirty="0">
              <a:latin typeface="ITC Avant Garde Std Cn" panose="020B0606020202020204" pitchFamily="34" charset="0"/>
            </a:endParaRPr>
          </a:p>
        </p:txBody>
      </p:sp>
      <p:sp>
        <p:nvSpPr>
          <p:cNvPr id="17" name="DIGITAL MARKETING…">
            <a:extLst>
              <a:ext uri="{FF2B5EF4-FFF2-40B4-BE49-F238E27FC236}">
                <a16:creationId xmlns:a16="http://schemas.microsoft.com/office/drawing/2014/main" id="{109507D6-6EC4-BF4D-8F37-D89E2CE315B4}"/>
              </a:ext>
            </a:extLst>
          </p:cNvPr>
          <p:cNvSpPr txBox="1"/>
          <p:nvPr/>
        </p:nvSpPr>
        <p:spPr>
          <a:xfrm>
            <a:off x="18661805" y="26908872"/>
            <a:ext cx="12766719" cy="18022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9453" tIns="69453" rIns="69453" bIns="69453">
            <a:spAutoFit/>
          </a:bodyPr>
          <a:lstStyle/>
          <a:p>
            <a:pPr defTabSz="457200">
              <a:lnSpc>
                <a:spcPct val="90000"/>
              </a:lnSpc>
              <a:defRPr sz="6000">
                <a:solidFill>
                  <a:srgbClr val="000000"/>
                </a:solidFill>
                <a:latin typeface="+mn-lt"/>
                <a:ea typeface="+mn-ea"/>
                <a:cs typeface="+mn-cs"/>
                <a:sym typeface="GothamBold"/>
              </a:defRPr>
            </a:pPr>
            <a:r>
              <a:rPr lang="en-US" dirty="0"/>
              <a:t>PUBLICIDAD DIGITAL QUE IMPULSA LOS RESULTADOS</a:t>
            </a:r>
            <a:endParaRPr dirty="0"/>
          </a:p>
        </p:txBody>
      </p:sp>
      <p:sp>
        <p:nvSpPr>
          <p:cNvPr id="18" name="Open House Flyer email blasted to…">
            <a:extLst>
              <a:ext uri="{FF2B5EF4-FFF2-40B4-BE49-F238E27FC236}">
                <a16:creationId xmlns:a16="http://schemas.microsoft.com/office/drawing/2014/main" id="{05E5D599-78D9-AD46-928E-E892FD2C5311}"/>
              </a:ext>
            </a:extLst>
          </p:cNvPr>
          <p:cNvSpPr txBox="1"/>
          <p:nvPr/>
        </p:nvSpPr>
        <p:spPr>
          <a:xfrm>
            <a:off x="18661806" y="29271754"/>
            <a:ext cx="12531727" cy="126052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9453" tIns="69453" rIns="69453" bIns="69453">
            <a:spAutoFit/>
          </a:bodyPr>
          <a:lstStyle/>
          <a:p>
            <a:pPr marL="635000" indent="-635000">
              <a:buClr>
                <a:srgbClr val="D81F27"/>
              </a:buClr>
              <a:buSzPct val="125000"/>
              <a:buChar char="•"/>
              <a:defRPr sz="5400"/>
            </a:pPr>
            <a:r>
              <a:rPr lang="en-US" dirty="0">
                <a:latin typeface="ITC Avant Garde Std Cn" panose="020B0606020202020204" pitchFamily="34" charset="0"/>
              </a:rPr>
              <a:t>Open House Flyer </a:t>
            </a:r>
            <a:r>
              <a:rPr lang="en-US" dirty="0" err="1">
                <a:latin typeface="ITC Avant Garde Std Cn" panose="020B0606020202020204" pitchFamily="34" charset="0"/>
              </a:rPr>
              <a:t>enviado</a:t>
            </a:r>
            <a:r>
              <a:rPr lang="en-US" dirty="0">
                <a:latin typeface="ITC Avant Garde Std Cn" panose="020B0606020202020204" pitchFamily="34" charset="0"/>
              </a:rPr>
              <a:t> por </a:t>
            </a:r>
            <a:r>
              <a:rPr lang="en-US" dirty="0" err="1">
                <a:latin typeface="ITC Avant Garde Std Cn" panose="020B0606020202020204" pitchFamily="34" charset="0"/>
              </a:rPr>
              <a:t>correo</a:t>
            </a:r>
            <a:r>
              <a:rPr lang="en-US" dirty="0">
                <a:latin typeface="ITC Avant Garde Std Cn" panose="020B0606020202020204" pitchFamily="34" charset="0"/>
              </a:rPr>
              <a:t> </a:t>
            </a:r>
            <a:r>
              <a:rPr lang="en-US" dirty="0" err="1">
                <a:latin typeface="ITC Avant Garde Std Cn" panose="020B0606020202020204" pitchFamily="34" charset="0"/>
              </a:rPr>
              <a:t>electrónico</a:t>
            </a:r>
            <a:r>
              <a:rPr lang="en-US" dirty="0">
                <a:latin typeface="ITC Avant Garde Std Cn" panose="020B0606020202020204" pitchFamily="34" charset="0"/>
              </a:rPr>
              <a:t> a </a:t>
            </a:r>
            <a:r>
              <a:rPr lang="en-US" dirty="0" err="1">
                <a:latin typeface="ITC Avant Garde Std Cn" panose="020B0606020202020204" pitchFamily="34" charset="0"/>
              </a:rPr>
              <a:t>comunidades</a:t>
            </a:r>
            <a:r>
              <a:rPr lang="en-US" dirty="0">
                <a:latin typeface="ITC Avant Garde Std Cn" panose="020B0606020202020204" pitchFamily="34" charset="0"/>
              </a:rPr>
              <a:t> </a:t>
            </a:r>
            <a:r>
              <a:rPr lang="en-US" dirty="0" err="1">
                <a:latin typeface="ITC Avant Garde Std Cn" panose="020B0606020202020204" pitchFamily="34" charset="0"/>
              </a:rPr>
              <a:t>inmobiliarias</a:t>
            </a:r>
            <a:r>
              <a:rPr lang="en-US" dirty="0">
                <a:latin typeface="ITC Avant Garde Std Cn" panose="020B0606020202020204" pitchFamily="34" charset="0"/>
              </a:rPr>
              <a:t>, redes </a:t>
            </a:r>
            <a:r>
              <a:rPr lang="en-US" dirty="0" err="1">
                <a:latin typeface="ITC Avant Garde Std Cn" panose="020B0606020202020204" pitchFamily="34" charset="0"/>
              </a:rPr>
              <a:t>afiliadas</a:t>
            </a:r>
            <a:r>
              <a:rPr lang="en-US" dirty="0">
                <a:latin typeface="ITC Avant Garde Std Cn" panose="020B0606020202020204" pitchFamily="34" charset="0"/>
              </a:rPr>
              <a:t> y </a:t>
            </a:r>
            <a:r>
              <a:rPr lang="en-US" dirty="0" err="1">
                <a:latin typeface="ITC Avant Garde Std Cn" panose="020B0606020202020204" pitchFamily="34" charset="0"/>
              </a:rPr>
              <a:t>ámbito</a:t>
            </a:r>
            <a:r>
              <a:rPr lang="en-US" dirty="0">
                <a:latin typeface="ITC Avant Garde Std Cn" panose="020B0606020202020204" pitchFamily="34" charset="0"/>
              </a:rPr>
              <a:t> personal de </a:t>
            </a:r>
            <a:r>
              <a:rPr lang="en-US" dirty="0" err="1">
                <a:latin typeface="ITC Avant Garde Std Cn" panose="020B0606020202020204" pitchFamily="34" charset="0"/>
              </a:rPr>
              <a:t>influencia</a:t>
            </a:r>
            <a:endParaRPr lang="en-US" dirty="0">
              <a:latin typeface="ITC Avant Garde Std Cn" panose="020B0606020202020204" pitchFamily="34" charset="0"/>
            </a:endParaRPr>
          </a:p>
          <a:p>
            <a:pPr marL="635000" indent="-635000">
              <a:buClr>
                <a:srgbClr val="D81F27"/>
              </a:buClr>
              <a:buSzPct val="125000"/>
              <a:buChar char="•"/>
              <a:defRPr sz="5400"/>
            </a:pPr>
            <a:r>
              <a:rPr lang="en-US" dirty="0">
                <a:latin typeface="ITC Avant Garde Std Cn" panose="020B0606020202020204" pitchFamily="34" charset="0"/>
              </a:rPr>
              <a:t>Para la </a:t>
            </a:r>
            <a:r>
              <a:rPr lang="en-US" dirty="0" err="1">
                <a:latin typeface="ITC Avant Garde Std Cn" panose="020B0606020202020204" pitchFamily="34" charset="0"/>
              </a:rPr>
              <a:t>venta</a:t>
            </a:r>
            <a:r>
              <a:rPr lang="en-US" dirty="0">
                <a:latin typeface="ITC Avant Garde Std Cn" panose="020B0606020202020204" pitchFamily="34" charset="0"/>
              </a:rPr>
              <a:t>, </a:t>
            </a:r>
            <a:r>
              <a:rPr lang="en-US" dirty="0" err="1">
                <a:latin typeface="ITC Avant Garde Std Cn" panose="020B0606020202020204" pitchFamily="34" charset="0"/>
              </a:rPr>
              <a:t>transmisión</a:t>
            </a:r>
            <a:r>
              <a:rPr lang="en-US" dirty="0">
                <a:latin typeface="ITC Avant Garde Std Cn" panose="020B0606020202020204" pitchFamily="34" charset="0"/>
              </a:rPr>
              <a:t> </a:t>
            </a:r>
            <a:r>
              <a:rPr lang="en-US" dirty="0" err="1">
                <a:latin typeface="ITC Avant Garde Std Cn" panose="020B0606020202020204" pitchFamily="34" charset="0"/>
              </a:rPr>
              <a:t>en</a:t>
            </a:r>
            <a:r>
              <a:rPr lang="en-US" dirty="0">
                <a:latin typeface="ITC Avant Garde Std Cn" panose="020B0606020202020204" pitchFamily="34" charset="0"/>
              </a:rPr>
              <a:t> redes </a:t>
            </a:r>
            <a:r>
              <a:rPr lang="en-US" dirty="0" err="1">
                <a:latin typeface="ITC Avant Garde Std Cn" panose="020B0606020202020204" pitchFamily="34" charset="0"/>
              </a:rPr>
              <a:t>sociales</a:t>
            </a:r>
            <a:r>
              <a:rPr lang="en-US" dirty="0">
                <a:latin typeface="ITC Avant Garde Std Cn" panose="020B0606020202020204" pitchFamily="34" charset="0"/>
              </a:rPr>
              <a:t> </a:t>
            </a:r>
            <a:r>
              <a:rPr lang="en-US" dirty="0" err="1">
                <a:latin typeface="ITC Avant Garde Std Cn" panose="020B0606020202020204" pitchFamily="34" charset="0"/>
              </a:rPr>
              <a:t>en</a:t>
            </a:r>
            <a:r>
              <a:rPr lang="en-US" dirty="0">
                <a:latin typeface="ITC Avant Garde Std Cn" panose="020B0606020202020204" pitchFamily="34" charset="0"/>
              </a:rPr>
              <a:t> Twitter, Instagram y Facebook</a:t>
            </a:r>
          </a:p>
          <a:p>
            <a:pPr marL="635000" indent="-635000">
              <a:buClr>
                <a:srgbClr val="D81F27"/>
              </a:buClr>
              <a:buSzPct val="125000"/>
              <a:buChar char="•"/>
              <a:defRPr sz="5400"/>
            </a:pPr>
            <a:r>
              <a:rPr lang="en-US" dirty="0" err="1">
                <a:latin typeface="ITC Avant Garde Std Cn" panose="020B0606020202020204" pitchFamily="34" charset="0"/>
              </a:rPr>
              <a:t>Campaña</a:t>
            </a:r>
            <a:r>
              <a:rPr lang="en-US" dirty="0">
                <a:latin typeface="ITC Avant Garde Std Cn" panose="020B0606020202020204" pitchFamily="34" charset="0"/>
              </a:rPr>
              <a:t> de </a:t>
            </a:r>
            <a:r>
              <a:rPr lang="en-US" dirty="0" err="1">
                <a:latin typeface="ITC Avant Garde Std Cn" panose="020B0606020202020204" pitchFamily="34" charset="0"/>
              </a:rPr>
              <a:t>venta</a:t>
            </a:r>
            <a:r>
              <a:rPr lang="en-US" dirty="0">
                <a:latin typeface="ITC Avant Garde Std Cn" panose="020B0606020202020204" pitchFamily="34" charset="0"/>
              </a:rPr>
              <a:t> </a:t>
            </a:r>
            <a:r>
              <a:rPr lang="en-US" dirty="0" err="1">
                <a:latin typeface="ITC Avant Garde Std Cn" panose="020B0606020202020204" pitchFamily="34" charset="0"/>
              </a:rPr>
              <a:t>dirigida</a:t>
            </a:r>
            <a:r>
              <a:rPr lang="en-US" dirty="0">
                <a:latin typeface="ITC Avant Garde Std Cn" panose="020B0606020202020204" pitchFamily="34" charset="0"/>
              </a:rPr>
              <a:t> a </a:t>
            </a:r>
            <a:r>
              <a:rPr lang="en-US" dirty="0" err="1">
                <a:latin typeface="ITC Avant Garde Std Cn" panose="020B0606020202020204" pitchFamily="34" charset="0"/>
              </a:rPr>
              <a:t>compradores</a:t>
            </a:r>
            <a:r>
              <a:rPr lang="en-US" dirty="0">
                <a:latin typeface="ITC Avant Garde Std Cn" panose="020B0606020202020204" pitchFamily="34" charset="0"/>
              </a:rPr>
              <a:t> </a:t>
            </a:r>
            <a:r>
              <a:rPr lang="en-US" dirty="0" err="1">
                <a:latin typeface="ITC Avant Garde Std Cn" panose="020B0606020202020204" pitchFamily="34" charset="0"/>
              </a:rPr>
              <a:t>altamente</a:t>
            </a:r>
            <a:r>
              <a:rPr lang="en-US" dirty="0">
                <a:latin typeface="ITC Avant Garde Std Cn" panose="020B0606020202020204" pitchFamily="34" charset="0"/>
              </a:rPr>
              <a:t> </a:t>
            </a:r>
            <a:r>
              <a:rPr lang="en-US" dirty="0" err="1">
                <a:latin typeface="ITC Avant Garde Std Cn" panose="020B0606020202020204" pitchFamily="34" charset="0"/>
              </a:rPr>
              <a:t>calificados</a:t>
            </a:r>
            <a:endParaRPr lang="en-US" dirty="0">
              <a:latin typeface="ITC Avant Garde Std Cn" panose="020B0606020202020204" pitchFamily="34" charset="0"/>
            </a:endParaRPr>
          </a:p>
          <a:p>
            <a:pPr marL="635000" indent="-635000">
              <a:buClr>
                <a:srgbClr val="D81F27"/>
              </a:buClr>
              <a:buSzPct val="125000"/>
              <a:buChar char="•"/>
              <a:defRPr sz="5400"/>
            </a:pPr>
            <a:r>
              <a:rPr lang="en-US" dirty="0" err="1">
                <a:latin typeface="ITC Avant Garde Std Cn" panose="020B0606020202020204" pitchFamily="34" charset="0"/>
              </a:rPr>
              <a:t>Lanzar</a:t>
            </a:r>
            <a:r>
              <a:rPr lang="en-US" dirty="0">
                <a:latin typeface="ITC Avant Garde Std Cn" panose="020B0606020202020204" pitchFamily="34" charset="0"/>
              </a:rPr>
              <a:t> </a:t>
            </a:r>
            <a:r>
              <a:rPr lang="en-US" dirty="0" err="1">
                <a:latin typeface="ITC Avant Garde Std Cn" panose="020B0606020202020204" pitchFamily="34" charset="0"/>
              </a:rPr>
              <a:t>listado</a:t>
            </a:r>
            <a:r>
              <a:rPr lang="en-US" dirty="0">
                <a:latin typeface="ITC Avant Garde Std Cn" panose="020B0606020202020204" pitchFamily="34" charset="0"/>
              </a:rPr>
              <a:t> </a:t>
            </a:r>
            <a:r>
              <a:rPr lang="en-US" dirty="0" err="1">
                <a:latin typeface="ITC Avant Garde Std Cn" panose="020B0606020202020204" pitchFamily="34" charset="0"/>
              </a:rPr>
              <a:t>en</a:t>
            </a:r>
            <a:r>
              <a:rPr lang="en-US" dirty="0">
                <a:latin typeface="ITC Avant Garde Std Cn" panose="020B0606020202020204" pitchFamily="34" charset="0"/>
              </a:rPr>
              <a:t> KWLS, MLS y </a:t>
            </a:r>
            <a:r>
              <a:rPr lang="en-US" dirty="0" err="1">
                <a:latin typeface="ITC Avant Garde Std Cn" panose="020B0606020202020204" pitchFamily="34" charset="0"/>
              </a:rPr>
              <a:t>otros</a:t>
            </a:r>
            <a:r>
              <a:rPr lang="en-US" dirty="0">
                <a:latin typeface="ITC Avant Garde Std Cn" panose="020B0606020202020204" pitchFamily="34" charset="0"/>
              </a:rPr>
              <a:t> sitios web de </a:t>
            </a:r>
            <a:r>
              <a:rPr lang="en-US" dirty="0" err="1">
                <a:latin typeface="ITC Avant Garde Std Cn" panose="020B0606020202020204" pitchFamily="34" charset="0"/>
              </a:rPr>
              <a:t>sindicación</a:t>
            </a:r>
            <a:endParaRPr lang="en-US" dirty="0">
              <a:latin typeface="ITC Avant Garde Std Cn" panose="020B0606020202020204" pitchFamily="34" charset="0"/>
            </a:endParaRPr>
          </a:p>
          <a:p>
            <a:pPr marL="635000" indent="-635000">
              <a:buClr>
                <a:srgbClr val="D81F27"/>
              </a:buClr>
              <a:buSzPct val="125000"/>
              <a:buChar char="•"/>
              <a:defRPr sz="5400"/>
            </a:pPr>
            <a:r>
              <a:rPr lang="en-US" dirty="0" err="1">
                <a:latin typeface="ITC Avant Garde Std Cn" panose="020B0606020202020204" pitchFamily="34" charset="0"/>
              </a:rPr>
              <a:t>Página</a:t>
            </a:r>
            <a:r>
              <a:rPr lang="en-US" dirty="0">
                <a:latin typeface="ITC Avant Garde Std Cn" panose="020B0606020202020204" pitchFamily="34" charset="0"/>
              </a:rPr>
              <a:t> web de </a:t>
            </a:r>
            <a:r>
              <a:rPr lang="en-US" dirty="0" err="1">
                <a:latin typeface="ITC Avant Garde Std Cn" panose="020B0606020202020204" pitchFamily="34" charset="0"/>
              </a:rPr>
              <a:t>aterrizaje</a:t>
            </a:r>
            <a:r>
              <a:rPr lang="en-US" dirty="0">
                <a:latin typeface="ITC Avant Garde Std Cn" panose="020B0606020202020204" pitchFamily="34" charset="0"/>
              </a:rPr>
              <a:t> </a:t>
            </a:r>
            <a:r>
              <a:rPr lang="en-US" dirty="0" err="1">
                <a:latin typeface="ITC Avant Garde Std Cn" panose="020B0606020202020204" pitchFamily="34" charset="0"/>
              </a:rPr>
              <a:t>personalizada</a:t>
            </a:r>
            <a:r>
              <a:rPr lang="en-US" dirty="0">
                <a:latin typeface="ITC Avant Garde Std Cn" panose="020B0606020202020204" pitchFamily="34" charset="0"/>
              </a:rPr>
              <a:t> y </a:t>
            </a:r>
            <a:r>
              <a:rPr lang="en-US" dirty="0" err="1">
                <a:latin typeface="ITC Avant Garde Std Cn" panose="020B0606020202020204" pitchFamily="34" charset="0"/>
              </a:rPr>
              <a:t>campaña</a:t>
            </a:r>
            <a:r>
              <a:rPr lang="en-US" dirty="0">
                <a:latin typeface="ITC Avant Garde Std Cn" panose="020B0606020202020204" pitchFamily="34" charset="0"/>
              </a:rPr>
              <a:t> de </a:t>
            </a:r>
            <a:r>
              <a:rPr lang="en-US" dirty="0" err="1">
                <a:latin typeface="ITC Avant Garde Std Cn" panose="020B0606020202020204" pitchFamily="34" charset="0"/>
              </a:rPr>
              <a:t>embudo</a:t>
            </a:r>
            <a:r>
              <a:rPr lang="en-US" dirty="0">
                <a:latin typeface="ITC Avant Garde Std Cn" panose="020B0606020202020204" pitchFamily="34" charset="0"/>
              </a:rPr>
              <a:t> que </a:t>
            </a:r>
            <a:r>
              <a:rPr lang="en-US" dirty="0" err="1">
                <a:latin typeface="ITC Avant Garde Std Cn" panose="020B0606020202020204" pitchFamily="34" charset="0"/>
              </a:rPr>
              <a:t>promueve</a:t>
            </a:r>
            <a:r>
              <a:rPr lang="en-US" dirty="0">
                <a:latin typeface="ITC Avant Garde Std Cn" panose="020B0606020202020204" pitchFamily="34" charset="0"/>
              </a:rPr>
              <a:t> la jornada de </a:t>
            </a:r>
            <a:r>
              <a:rPr lang="en-US" dirty="0" err="1">
                <a:latin typeface="ITC Avant Garde Std Cn" panose="020B0606020202020204" pitchFamily="34" charset="0"/>
              </a:rPr>
              <a:t>puertas</a:t>
            </a:r>
            <a:r>
              <a:rPr lang="en-US" dirty="0">
                <a:latin typeface="ITC Avant Garde Std Cn" panose="020B0606020202020204" pitchFamily="34" charset="0"/>
              </a:rPr>
              <a:t> </a:t>
            </a:r>
            <a:r>
              <a:rPr lang="en-US" dirty="0" err="1">
                <a:latin typeface="ITC Avant Garde Std Cn" panose="020B0606020202020204" pitchFamily="34" charset="0"/>
              </a:rPr>
              <a:t>abiertas</a:t>
            </a:r>
            <a:endParaRPr lang="en-US" dirty="0">
              <a:latin typeface="ITC Avant Garde Std Cn" panose="020B0606020202020204" pitchFamily="34" charset="0"/>
            </a:endParaRPr>
          </a:p>
          <a:p>
            <a:pPr marL="635000" indent="-635000">
              <a:buClr>
                <a:srgbClr val="D81F27"/>
              </a:buClr>
              <a:buSzPct val="125000"/>
              <a:buChar char="•"/>
              <a:defRPr sz="5400"/>
            </a:pPr>
            <a:r>
              <a:rPr lang="en-US" dirty="0" err="1">
                <a:latin typeface="ITC Avant Garde Std Cn" panose="020B0606020202020204" pitchFamily="34" charset="0"/>
              </a:rPr>
              <a:t>Folleto</a:t>
            </a:r>
            <a:r>
              <a:rPr lang="en-US" dirty="0">
                <a:latin typeface="ITC Avant Garde Std Cn" panose="020B0606020202020204" pitchFamily="34" charset="0"/>
              </a:rPr>
              <a:t> digital de 4 </a:t>
            </a:r>
            <a:r>
              <a:rPr lang="en-US" dirty="0" err="1">
                <a:latin typeface="ITC Avant Garde Std Cn" panose="020B0606020202020204" pitchFamily="34" charset="0"/>
              </a:rPr>
              <a:t>páginas</a:t>
            </a:r>
            <a:r>
              <a:rPr lang="en-US" dirty="0">
                <a:latin typeface="ITC Avant Garde Std Cn" panose="020B0606020202020204" pitchFamily="34" charset="0"/>
              </a:rPr>
              <a:t> para </a:t>
            </a:r>
            <a:r>
              <a:rPr lang="en-US" dirty="0" err="1">
                <a:latin typeface="ITC Avant Garde Std Cn" panose="020B0606020202020204" pitchFamily="34" charset="0"/>
              </a:rPr>
              <a:t>atraer</a:t>
            </a:r>
            <a:r>
              <a:rPr lang="en-US" dirty="0">
                <a:latin typeface="ITC Avant Garde Std Cn" panose="020B0606020202020204" pitchFamily="34" charset="0"/>
              </a:rPr>
              <a:t> </a:t>
            </a:r>
            <a:r>
              <a:rPr lang="en-US" dirty="0" err="1">
                <a:latin typeface="ITC Avant Garde Std Cn" panose="020B0606020202020204" pitchFamily="34" charset="0"/>
              </a:rPr>
              <a:t>compradores</a:t>
            </a:r>
            <a:r>
              <a:rPr lang="en-US" dirty="0">
                <a:latin typeface="ITC Avant Garde Std Cn" panose="020B0606020202020204" pitchFamily="34" charset="0"/>
              </a:rPr>
              <a:t> </a:t>
            </a:r>
            <a:r>
              <a:rPr lang="en-US" dirty="0" err="1">
                <a:latin typeface="ITC Avant Garde Std Cn" panose="020B0606020202020204" pitchFamily="34" charset="0"/>
              </a:rPr>
              <a:t>internacionales</a:t>
            </a:r>
            <a:endParaRPr lang="en-US" dirty="0">
              <a:latin typeface="ITC Avant Garde Std Cn" panose="020B0606020202020204" pitchFamily="34" charset="0"/>
            </a:endParaRPr>
          </a:p>
        </p:txBody>
      </p:sp>
    </p:spTree>
  </p:cSld>
  <p:clrMapOvr>
    <a:masterClrMapping/>
  </p:clrMapOvr>
  <p:transition spd="med"/>
</p:sld>
</file>

<file path=ppt/theme/theme1.xml><?xml version="1.0" encoding="utf-8"?>
<a:theme xmlns:a="http://schemas.openxmlformats.org/drawingml/2006/main" name="White">
  <a:themeElements>
    <a:clrScheme name="White">
      <a:dk1>
        <a:srgbClr val="58595B"/>
      </a:dk1>
      <a:lt1>
        <a:srgbClr val="5B3E03"/>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GothamBold"/>
        <a:ea typeface="GothamBold"/>
        <a:cs typeface="GothamBold"/>
      </a:majorFont>
      <a:minorFont>
        <a:latin typeface="GothamBold"/>
        <a:ea typeface="GothamBold"/>
        <a:cs typeface="Gotham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D81F27"/>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2579687" rtl="0" fontAlgn="auto" latinLnBrk="0" hangingPunct="0">
          <a:lnSpc>
            <a:spcPct val="100000"/>
          </a:lnSpc>
          <a:spcBef>
            <a:spcPts val="0"/>
          </a:spcBef>
          <a:spcAft>
            <a:spcPts val="0"/>
          </a:spcAft>
          <a:buClrTx/>
          <a:buSzTx/>
          <a:buFontTx/>
          <a:buNone/>
          <a:tabLst/>
          <a:defRPr kumimoji="0" sz="10000" b="0" i="0" u="none" strike="noStrike" cap="none" spc="0" normalizeH="0" baseline="0">
            <a:ln>
              <a:noFill/>
            </a:ln>
            <a:solidFill>
              <a:srgbClr val="FFFFFF"/>
            </a:solidFill>
            <a:effectLst/>
            <a:uFillTx/>
            <a:latin typeface="ITC Avant Garde Gothic Std Extr"/>
            <a:ea typeface="ITC Avant Garde Gothic Std Extr"/>
            <a:cs typeface="ITC Avant Garde Gothic Std Extr"/>
            <a:sym typeface="ITC Avant Garde Gothic Std Ext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69453" tIns="69453" rIns="69453" bIns="69453" numCol="1" spcCol="38100" rtlCol="0" anchor="ctr">
        <a:spAutoFit/>
      </a:bodyPr>
      <a:lstStyle>
        <a:defPPr marL="0" marR="0" indent="0" algn="l" defTabSz="2579687"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58595B"/>
            </a:solidFill>
            <a:effectLst/>
            <a:uFillTx/>
            <a:latin typeface="ITC Avant Garde Gothic Std Book"/>
            <a:ea typeface="ITC Avant Garde Gothic Std Book"/>
            <a:cs typeface="ITC Avant Garde Gothic Std Book"/>
            <a:sym typeface="ITC Avant Garde Gothic Std 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GothamBold"/>
        <a:ea typeface="GothamBold"/>
        <a:cs typeface="GothamBold"/>
      </a:majorFont>
      <a:minorFont>
        <a:latin typeface="GothamBold"/>
        <a:ea typeface="GothamBold"/>
        <a:cs typeface="Gotham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D81F27"/>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2579687" rtl="0" fontAlgn="auto" latinLnBrk="0" hangingPunct="0">
          <a:lnSpc>
            <a:spcPct val="100000"/>
          </a:lnSpc>
          <a:spcBef>
            <a:spcPts val="0"/>
          </a:spcBef>
          <a:spcAft>
            <a:spcPts val="0"/>
          </a:spcAft>
          <a:buClrTx/>
          <a:buSzTx/>
          <a:buFontTx/>
          <a:buNone/>
          <a:tabLst/>
          <a:defRPr kumimoji="0" sz="10000" b="0" i="0" u="none" strike="noStrike" cap="none" spc="0" normalizeH="0" baseline="0">
            <a:ln>
              <a:noFill/>
            </a:ln>
            <a:solidFill>
              <a:srgbClr val="FFFFFF"/>
            </a:solidFill>
            <a:effectLst/>
            <a:uFillTx/>
            <a:latin typeface="ITC Avant Garde Gothic Std Extr"/>
            <a:ea typeface="ITC Avant Garde Gothic Std Extr"/>
            <a:cs typeface="ITC Avant Garde Gothic Std Extr"/>
            <a:sym typeface="ITC Avant Garde Gothic Std Ext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69453" tIns="69453" rIns="69453" bIns="69453" numCol="1" spcCol="38100" rtlCol="0" anchor="ctr">
        <a:spAutoFit/>
      </a:bodyPr>
      <a:lstStyle>
        <a:defPPr marL="0" marR="0" indent="0" algn="l" defTabSz="2579687"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58595B"/>
            </a:solidFill>
            <a:effectLst/>
            <a:uFillTx/>
            <a:latin typeface="ITC Avant Garde Gothic Std Book"/>
            <a:ea typeface="ITC Avant Garde Gothic Std Book"/>
            <a:cs typeface="ITC Avant Garde Gothic Std Book"/>
            <a:sym typeface="ITC Avant Garde Gothic Std 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AC74879DB3AA047B848A286ABCA71C0" ma:contentTypeVersion="15" ma:contentTypeDescription="Create a new document." ma:contentTypeScope="" ma:versionID="650716f0e3904af73fc358c1d62d1aa6">
  <xsd:schema xmlns:xsd="http://www.w3.org/2001/XMLSchema" xmlns:xs="http://www.w3.org/2001/XMLSchema" xmlns:p="http://schemas.microsoft.com/office/2006/metadata/properties" xmlns:ns2="1bfe8e5a-8c41-485f-9bfa-3aa9ef6fe027" xmlns:ns3="2a124651-a1ed-4385-b0f2-9028819a6725" targetNamespace="http://schemas.microsoft.com/office/2006/metadata/properties" ma:root="true" ma:fieldsID="5eb7c2b927cf4ffc0ab17963f67881b2" ns2:_="" ns3:_="">
    <xsd:import namespace="1bfe8e5a-8c41-485f-9bfa-3aa9ef6fe027"/>
    <xsd:import namespace="2a124651-a1ed-4385-b0f2-9028819a672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Location" minOccurs="0"/>
                <xsd:element ref="ns2:MediaServiceObjectDetectorVersions" minOccurs="0"/>
                <xsd:element ref="ns3:SharedWithUsers" minOccurs="0"/>
                <xsd:element ref="ns3: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bfe8e5a-8c41-485f-9bfa-3aa9ef6fe0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195b276-baec-4bf2-8c16-444d8ca80908"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dexed="true" ma:internalName="MediaServiceLocation"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a124651-a1ed-4385-b0f2-9028819a6725"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9ea3ded3-a9e1-4275-979c-e104377a7af9}" ma:internalName="TaxCatchAll" ma:showField="CatchAllData" ma:web="2a124651-a1ed-4385-b0f2-9028819a6725">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5B33DCD-1B84-4FA3-AA21-FBF8D712DEE6}">
  <ds:schemaRefs>
    <ds:schemaRef ds:uri="http://schemas.microsoft.com/sharepoint/v3/contenttype/forms"/>
  </ds:schemaRefs>
</ds:datastoreItem>
</file>

<file path=customXml/itemProps2.xml><?xml version="1.0" encoding="utf-8"?>
<ds:datastoreItem xmlns:ds="http://schemas.openxmlformats.org/officeDocument/2006/customXml" ds:itemID="{6A53008D-0FCA-48B2-8690-BBCEE29DC3A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bfe8e5a-8c41-485f-9bfa-3aa9ef6fe027"/>
    <ds:schemaRef ds:uri="2a124651-a1ed-4385-b0f2-9028819a672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246</TotalTime>
  <Words>2290</Words>
  <Application>Microsoft Office PowerPoint</Application>
  <PresentationFormat>Custom</PresentationFormat>
  <Paragraphs>134</Paragraphs>
  <Slides>12</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12</vt:i4>
      </vt:variant>
    </vt:vector>
  </HeadingPairs>
  <TitlesOfParts>
    <vt:vector size="21" baseType="lpstr">
      <vt:lpstr>GothamBold</vt:lpstr>
      <vt:lpstr>GothamLight</vt:lpstr>
      <vt:lpstr>Helvetica Neue</vt:lpstr>
      <vt:lpstr>Helvetica Neue Light</vt:lpstr>
      <vt:lpstr>ITC Avant Garde Gothic Std Book</vt:lpstr>
      <vt:lpstr>ITC Avant Garde Gothic Std Demi</vt:lpstr>
      <vt:lpstr>ITC Avant Garde Std Bk Cn</vt:lpstr>
      <vt:lpstr>ITC Avant Garde Std Cn</vt:lpstr>
      <vt:lpstr>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Michael Lewis</dc:creator>
  <cp:lastModifiedBy>MLMS Production</cp:lastModifiedBy>
  <cp:revision>80</cp:revision>
  <dcterms:modified xsi:type="dcterms:W3CDTF">2025-02-03T23:24:10Z</dcterms:modified>
</cp:coreProperties>
</file>