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3"/>
  </p:notesMasterIdLst>
  <p:sldIdLst>
    <p:sldId id="256" r:id="rId5"/>
    <p:sldId id="257" r:id="rId6"/>
    <p:sldId id="258" r:id="rId7"/>
    <p:sldId id="259" r:id="rId8"/>
    <p:sldId id="260" r:id="rId9"/>
    <p:sldId id="264" r:id="rId10"/>
    <p:sldId id="265" r:id="rId11"/>
    <p:sldId id="263" r:id="rId12"/>
  </p:sldIdLst>
  <p:sldSz cx="33337500" cy="42862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1pPr>
    <a:lvl2pPr marL="0" marR="0" indent="22860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2pPr>
    <a:lvl3pPr marL="0" marR="0" indent="45720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3pPr>
    <a:lvl4pPr marL="0" marR="0" indent="68580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4pPr>
    <a:lvl5pPr marL="0" marR="0" indent="91440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5pPr>
    <a:lvl6pPr marL="0" marR="0" indent="114300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6pPr>
    <a:lvl7pPr marL="0" marR="0" indent="137160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7pPr>
    <a:lvl8pPr marL="0" marR="0" indent="160020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8pPr>
    <a:lvl9pPr marL="0" marR="0" indent="182880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31321C-DFD8-4B01-A3ED-56CBFAB92F35}" v="2" dt="2025-03-17T19:15:22.10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25" d="100"/>
          <a:sy n="25" d="100"/>
        </p:scale>
        <p:origin x="2088" y="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LMS Production" userId="9fb2bc01-7bb4-41dd-81e1-bcd10148d2b9" providerId="ADAL" clId="{D531321C-DFD8-4B01-A3ED-56CBFAB92F35}"/>
    <pc:docChg chg="undo custSel modSld">
      <pc:chgData name="MLMS Production" userId="9fb2bc01-7bb4-41dd-81e1-bcd10148d2b9" providerId="ADAL" clId="{D531321C-DFD8-4B01-A3ED-56CBFAB92F35}" dt="2025-03-17T19:15:24.197" v="30" actId="1362"/>
      <pc:docMkLst>
        <pc:docMk/>
      </pc:docMkLst>
      <pc:sldChg chg="modSp mod">
        <pc:chgData name="MLMS Production" userId="9fb2bc01-7bb4-41dd-81e1-bcd10148d2b9" providerId="ADAL" clId="{D531321C-DFD8-4B01-A3ED-56CBFAB92F35}" dt="2025-03-17T19:15:24.197" v="30" actId="1362"/>
        <pc:sldMkLst>
          <pc:docMk/>
          <pc:sldMk cId="1250821559" sldId="265"/>
        </pc:sldMkLst>
        <pc:picChg chg="mod ord">
          <ac:chgData name="MLMS Production" userId="9fb2bc01-7bb4-41dd-81e1-bcd10148d2b9" providerId="ADAL" clId="{D531321C-DFD8-4B01-A3ED-56CBFAB92F35}" dt="2025-03-17T19:15:24.197" v="30" actId="1362"/>
          <ac:picMkLst>
            <pc:docMk/>
            <pc:sldMk cId="1250821559" sldId="265"/>
            <ac:picMk id="334" creationId="{00000000-0000-0000-0000-000000000000}"/>
          </ac:picMkLst>
        </pc:picChg>
        <pc:picChg chg="mod ord modCrop">
          <ac:chgData name="MLMS Production" userId="9fb2bc01-7bb4-41dd-81e1-bcd10148d2b9" providerId="ADAL" clId="{D531321C-DFD8-4B01-A3ED-56CBFAB92F35}" dt="2025-03-17T19:15:23.806" v="29" actId="1362"/>
          <ac:picMkLst>
            <pc:docMk/>
            <pc:sldMk cId="1250821559" sldId="265"/>
            <ac:picMk id="335" creationId="{00000000-0000-0000-0000-000000000000}"/>
          </ac:picMkLst>
        </pc:picChg>
      </pc:sldChg>
    </pc:docChg>
  </pc:docChgLst>
  <pc:docChgLst>
    <pc:chgData name="Guest User" userId="S::urn:spo:anon#e0ad589f87cbb3b588807d9c28e7041339c95fdcb2e180640be192438dcedc1f::" providerId="AD" clId="Web-{6E9F221D-540B-F1DF-AC89-62C7D506A8E4}"/>
    <pc:docChg chg="modSld">
      <pc:chgData name="Guest User" userId="S::urn:spo:anon#e0ad589f87cbb3b588807d9c28e7041339c95fdcb2e180640be192438dcedc1f::" providerId="AD" clId="Web-{6E9F221D-540B-F1DF-AC89-62C7D506A8E4}" dt="2024-09-01T14:20:39.839" v="1" actId="1076"/>
      <pc:docMkLst>
        <pc:docMk/>
      </pc:docMkLst>
      <pc:sldChg chg="modSp">
        <pc:chgData name="Guest User" userId="S::urn:spo:anon#e0ad589f87cbb3b588807d9c28e7041339c95fdcb2e180640be192438dcedc1f::" providerId="AD" clId="Web-{6E9F221D-540B-F1DF-AC89-62C7D506A8E4}" dt="2024-09-01T14:20:39.839" v="1" actId="1076"/>
        <pc:sldMkLst>
          <pc:docMk/>
          <pc:sldMk cId="0" sldId="26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2" name="Shape 212"/>
          <p:cNvSpPr>
            <a:spLocks noGrp="1" noRot="1" noChangeAspect="1"/>
          </p:cNvSpPr>
          <p:nvPr>
            <p:ph type="sldImg"/>
          </p:nvPr>
        </p:nvSpPr>
        <p:spPr>
          <a:xfrm>
            <a:off x="1143000" y="685800"/>
            <a:ext cx="4572000" cy="3429000"/>
          </a:xfrm>
          <a:prstGeom prst="rect">
            <a:avLst/>
          </a:prstGeom>
        </p:spPr>
        <p:txBody>
          <a:bodyPr/>
          <a:lstStyle/>
          <a:p>
            <a:endParaRPr/>
          </a:p>
        </p:txBody>
      </p:sp>
      <p:sp>
        <p:nvSpPr>
          <p:cNvPr id="213" name="Shape 213"/>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767136227"/>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Slide #1 - Front Cover">
    <p:spTree>
      <p:nvGrpSpPr>
        <p:cNvPr id="1" name=""/>
        <p:cNvGrpSpPr/>
        <p:nvPr/>
      </p:nvGrpSpPr>
      <p:grpSpPr>
        <a:xfrm>
          <a:off x="0" y="0"/>
          <a:ext cx="0" cy="0"/>
          <a:chOff x="0" y="0"/>
          <a:chExt cx="0" cy="0"/>
        </a:xfrm>
      </p:grpSpPr>
      <p:sp>
        <p:nvSpPr>
          <p:cNvPr id="18" name="Image"/>
          <p:cNvSpPr>
            <a:spLocks noGrp="1"/>
          </p:cNvSpPr>
          <p:nvPr>
            <p:ph type="pic" idx="13"/>
          </p:nvPr>
        </p:nvSpPr>
        <p:spPr>
          <a:xfrm>
            <a:off x="0" y="0"/>
            <a:ext cx="33337500" cy="42862500"/>
          </a:xfrm>
          <a:prstGeom prst="rect">
            <a:avLst/>
          </a:prstGeom>
        </p:spPr>
        <p:txBody>
          <a:bodyPr lIns="91439" tIns="45719" rIns="91439" bIns="45719" anchor="t">
            <a:noAutofit/>
          </a:bodyPr>
          <a:lstStyle/>
          <a:p>
            <a:endParaRPr/>
          </a:p>
        </p:txBody>
      </p:sp>
      <p:sp>
        <p:nvSpPr>
          <p:cNvPr id="19" name="Image"/>
          <p:cNvSpPr>
            <a:spLocks noGrp="1"/>
          </p:cNvSpPr>
          <p:nvPr>
            <p:ph type="pic" sz="quarter" idx="14"/>
          </p:nvPr>
        </p:nvSpPr>
        <p:spPr>
          <a:xfrm>
            <a:off x="1864074" y="36263073"/>
            <a:ext cx="9512369" cy="4754486"/>
          </a:xfrm>
          <a:prstGeom prst="rect">
            <a:avLst/>
          </a:prstGeom>
        </p:spPr>
        <p:txBody>
          <a:bodyPr lIns="91439" tIns="45719" rIns="91439" bIns="45719" anchor="t">
            <a:noAutofit/>
          </a:bodyPr>
          <a:lstStyle/>
          <a:p>
            <a:endParaRPr/>
          </a:p>
        </p:txBody>
      </p:sp>
      <p:sp>
        <p:nvSpPr>
          <p:cNvPr id="20" name="Image"/>
          <p:cNvSpPr>
            <a:spLocks noGrp="1"/>
          </p:cNvSpPr>
          <p:nvPr>
            <p:ph type="pic" sz="quarter" idx="15"/>
          </p:nvPr>
        </p:nvSpPr>
        <p:spPr>
          <a:xfrm>
            <a:off x="20134341" y="35909640"/>
            <a:ext cx="11260303" cy="5089492"/>
          </a:xfrm>
          <a:prstGeom prst="rect">
            <a:avLst/>
          </a:prstGeom>
        </p:spPr>
        <p:txBody>
          <a:bodyPr lIns="91439" tIns="45719" rIns="91439" bIns="45719" anchor="t">
            <a:noAutofit/>
          </a:bodyPr>
          <a:lstStyle/>
          <a:p>
            <a:endParaRPr/>
          </a:p>
        </p:txBody>
      </p:sp>
      <p:sp>
        <p:nvSpPr>
          <p:cNvPr id="21" name="HOME…"/>
          <p:cNvSpPr txBox="1">
            <a:spLocks noGrp="1"/>
          </p:cNvSpPr>
          <p:nvPr>
            <p:ph type="body" sz="quarter" idx="16"/>
          </p:nvPr>
        </p:nvSpPr>
        <p:spPr>
          <a:xfrm>
            <a:off x="1607167" y="3971742"/>
            <a:ext cx="10673455" cy="7855427"/>
          </a:xfrm>
          <a:prstGeom prst="rect">
            <a:avLst/>
          </a:prstGeom>
        </p:spPr>
        <p:txBody>
          <a:bodyPr wrap="none" anchor="t">
            <a:spAutoFit/>
          </a:bodyPr>
          <a:lstStyle/>
          <a:p>
            <a:pPr marL="0" indent="0" defTabSz="457200">
              <a:lnSpc>
                <a:spcPct val="90000"/>
              </a:lnSpc>
              <a:spcBef>
                <a:spcPts val="0"/>
              </a:spcBef>
              <a:buClrTx/>
              <a:buSzTx/>
              <a:buNone/>
              <a:defRPr sz="19600" i="0">
                <a:solidFill>
                  <a:srgbClr val="000000"/>
                </a:solidFill>
                <a:latin typeface="+mn-lt"/>
                <a:ea typeface="+mn-ea"/>
                <a:cs typeface="+mn-cs"/>
                <a:sym typeface="GothamBold"/>
              </a:defRPr>
            </a:pPr>
            <a:r>
              <a:t>HOME</a:t>
            </a:r>
          </a:p>
          <a:p>
            <a:pPr marL="0" indent="0" defTabSz="457200">
              <a:lnSpc>
                <a:spcPct val="90000"/>
              </a:lnSpc>
              <a:spcBef>
                <a:spcPts val="0"/>
              </a:spcBef>
              <a:buClrTx/>
              <a:buSzTx/>
              <a:buNone/>
              <a:defRPr sz="19600" i="0">
                <a:solidFill>
                  <a:srgbClr val="000000"/>
                </a:solidFill>
                <a:latin typeface="+mn-lt"/>
                <a:ea typeface="+mn-ea"/>
                <a:cs typeface="+mn-cs"/>
                <a:sym typeface="GothamBold"/>
              </a:defRPr>
            </a:pPr>
            <a:r>
              <a:t>BUYERS</a:t>
            </a:r>
          </a:p>
          <a:p>
            <a:pPr marL="0" indent="0" defTabSz="457200">
              <a:lnSpc>
                <a:spcPct val="90000"/>
              </a:lnSpc>
              <a:spcBef>
                <a:spcPts val="0"/>
              </a:spcBef>
              <a:buClrTx/>
              <a:buSzTx/>
              <a:buNone/>
              <a:defRPr sz="19600" i="0">
                <a:solidFill>
                  <a:srgbClr val="D81F27"/>
                </a:solidFill>
                <a:latin typeface="+mn-lt"/>
                <a:ea typeface="+mn-ea"/>
                <a:cs typeface="+mn-cs"/>
                <a:sym typeface="GothamBold"/>
              </a:defRPr>
            </a:pPr>
            <a:r>
              <a:t>GUIDE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lide #2 - Intro">
    <p:spTree>
      <p:nvGrpSpPr>
        <p:cNvPr id="1" name=""/>
        <p:cNvGrpSpPr/>
        <p:nvPr/>
      </p:nvGrpSpPr>
      <p:grpSpPr>
        <a:xfrm>
          <a:off x="0" y="0"/>
          <a:ext cx="0" cy="0"/>
          <a:chOff x="0" y="0"/>
          <a:chExt cx="0" cy="0"/>
        </a:xfrm>
      </p:grpSpPr>
      <p:sp>
        <p:nvSpPr>
          <p:cNvPr id="29" name="Image"/>
          <p:cNvSpPr>
            <a:spLocks noGrp="1"/>
          </p:cNvSpPr>
          <p:nvPr>
            <p:ph type="pic" idx="13"/>
          </p:nvPr>
        </p:nvSpPr>
        <p:spPr>
          <a:xfrm>
            <a:off x="0" y="0"/>
            <a:ext cx="33337500" cy="42862500"/>
          </a:xfrm>
          <a:prstGeom prst="rect">
            <a:avLst/>
          </a:prstGeom>
        </p:spPr>
        <p:txBody>
          <a:bodyPr lIns="91439" tIns="45719" rIns="91439" bIns="45719" anchor="t">
            <a:noAutofit/>
          </a:bodyPr>
          <a:lstStyle/>
          <a:p>
            <a:endParaRPr/>
          </a:p>
        </p:txBody>
      </p:sp>
      <p:sp>
        <p:nvSpPr>
          <p:cNvPr id="30" name="Image"/>
          <p:cNvSpPr>
            <a:spLocks noGrp="1"/>
          </p:cNvSpPr>
          <p:nvPr>
            <p:ph type="pic" sz="quarter" idx="14"/>
          </p:nvPr>
        </p:nvSpPr>
        <p:spPr>
          <a:xfrm>
            <a:off x="1923851" y="38072460"/>
            <a:ext cx="6430131" cy="2907207"/>
          </a:xfrm>
          <a:prstGeom prst="rect">
            <a:avLst/>
          </a:prstGeom>
        </p:spPr>
        <p:txBody>
          <a:bodyPr lIns="91439" tIns="45719" rIns="91439" bIns="45719" anchor="t">
            <a:noAutofit/>
          </a:bodyPr>
          <a:lstStyle/>
          <a:p>
            <a:endParaRP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Slide #3 - Meet the team">
    <p:spTree>
      <p:nvGrpSpPr>
        <p:cNvPr id="1" name=""/>
        <p:cNvGrpSpPr/>
        <p:nvPr/>
      </p:nvGrpSpPr>
      <p:grpSpPr>
        <a:xfrm>
          <a:off x="0" y="0"/>
          <a:ext cx="0" cy="0"/>
          <a:chOff x="0" y="0"/>
          <a:chExt cx="0" cy="0"/>
        </a:xfrm>
      </p:grpSpPr>
      <p:sp>
        <p:nvSpPr>
          <p:cNvPr id="38" name="Rectangle"/>
          <p:cNvSpPr>
            <a:spLocks noGrp="1"/>
          </p:cNvSpPr>
          <p:nvPr>
            <p:ph type="body" sz="half" idx="13"/>
          </p:nvPr>
        </p:nvSpPr>
        <p:spPr>
          <a:xfrm>
            <a:off x="0" y="15097340"/>
            <a:ext cx="33337500" cy="8890001"/>
          </a:xfrm>
          <a:prstGeom prst="rect">
            <a:avLst/>
          </a:prstGeom>
          <a:solidFill>
            <a:srgbClr val="E6E7E8"/>
          </a:solidFill>
        </p:spPr>
        <p:txBody>
          <a:bodyPr lIns="0" tIns="0" rIns="0" bIns="0">
            <a:noAutofit/>
          </a:bodyPr>
          <a:lstStyle/>
          <a:p>
            <a:pPr marL="0" indent="0" algn="ctr">
              <a:spcBef>
                <a:spcPts val="0"/>
              </a:spcBef>
              <a:buClrTx/>
              <a:buSzTx/>
              <a:buNone/>
              <a:defRPr sz="10000" i="0">
                <a:solidFill>
                  <a:srgbClr val="FFFFFF"/>
                </a:solidFill>
                <a:latin typeface="ITC Avant Garde Gothic Std Extr"/>
                <a:ea typeface="ITC Avant Garde Gothic Std Extr"/>
                <a:cs typeface="ITC Avant Garde Gothic Std Extr"/>
                <a:sym typeface="ITC Avant Garde Gothic Std Extr"/>
              </a:defRPr>
            </a:pPr>
            <a:endParaRPr/>
          </a:p>
        </p:txBody>
      </p:sp>
      <p:sp>
        <p:nvSpPr>
          <p:cNvPr id="39" name="MEET THE TEAM"/>
          <p:cNvSpPr txBox="1">
            <a:spLocks noGrp="1"/>
          </p:cNvSpPr>
          <p:nvPr>
            <p:ph type="body" sz="quarter" idx="14"/>
          </p:nvPr>
        </p:nvSpPr>
        <p:spPr>
          <a:xfrm>
            <a:off x="1649561" y="2540396"/>
            <a:ext cx="10094691" cy="1408908"/>
          </a:xfrm>
          <a:prstGeom prst="rect">
            <a:avLst/>
          </a:prstGeom>
        </p:spPr>
        <p:txBody>
          <a:bodyPr wrap="none" anchor="t">
            <a:spAutoFit/>
          </a:bodyPr>
          <a:lstStyle>
            <a:lvl1pPr marL="0" indent="0">
              <a:lnSpc>
                <a:spcPct val="130000"/>
              </a:lnSpc>
              <a:spcBef>
                <a:spcPts val="0"/>
              </a:spcBef>
              <a:buClrTx/>
              <a:buSzTx/>
              <a:buNone/>
              <a:defRPr sz="9200" i="0">
                <a:latin typeface="Gotham Medium"/>
                <a:ea typeface="Gotham Medium"/>
                <a:cs typeface="Gotham Medium"/>
                <a:sym typeface="Gotham Medium"/>
              </a:defRPr>
            </a:lvl1pPr>
          </a:lstStyle>
          <a:p>
            <a:r>
              <a:t>MEET THE TEAM</a:t>
            </a:r>
          </a:p>
        </p:txBody>
      </p:sp>
      <p:sp>
        <p:nvSpPr>
          <p:cNvPr id="40" name="THE CHRISTINA SMITH TEAM"/>
          <p:cNvSpPr txBox="1">
            <a:spLocks noGrp="1"/>
          </p:cNvSpPr>
          <p:nvPr>
            <p:ph type="body" sz="quarter" idx="15"/>
          </p:nvPr>
        </p:nvSpPr>
        <p:spPr>
          <a:xfrm>
            <a:off x="1649561" y="4667646"/>
            <a:ext cx="12684373" cy="1066008"/>
          </a:xfrm>
          <a:prstGeom prst="rect">
            <a:avLst/>
          </a:prstGeom>
        </p:spPr>
        <p:txBody>
          <a:bodyPr wrap="none" anchor="t">
            <a:spAutoFit/>
          </a:bodyPr>
          <a:lstStyle>
            <a:lvl1pPr marL="0" indent="0" defTabSz="457200">
              <a:lnSpc>
                <a:spcPct val="90000"/>
              </a:lnSpc>
              <a:spcBef>
                <a:spcPts val="0"/>
              </a:spcBef>
              <a:buClrTx/>
              <a:buSzTx/>
              <a:buNone/>
              <a:defRPr sz="6600" i="0">
                <a:solidFill>
                  <a:srgbClr val="D81F27"/>
                </a:solidFill>
                <a:latin typeface="+mn-lt"/>
                <a:ea typeface="+mn-ea"/>
                <a:cs typeface="+mn-cs"/>
                <a:sym typeface="GothamBold"/>
              </a:defRPr>
            </a:lvl1pPr>
          </a:lstStyle>
          <a:p>
            <a:r>
              <a:t>THE CHRISTINA SMITH TEAM</a:t>
            </a:r>
          </a:p>
        </p:txBody>
      </p:sp>
      <p:sp>
        <p:nvSpPr>
          <p:cNvPr id="41" name="This is where you type your personal proﬁle and all your accomplishments.   Lorem ipsum dolor sit amet, consectetuer adipiscing elit, sed diam nonummy nibh euismod tincidunt ut laoreet dolore magna aliquam erat volutpat. Ut wisi enim ad minim veniam, quis nostrud exerci tation ullamcorper suscipit lobortis.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p:cNvSpPr txBox="1">
            <a:spLocks noGrp="1"/>
          </p:cNvSpPr>
          <p:nvPr>
            <p:ph type="body" sz="quarter" idx="16"/>
          </p:nvPr>
        </p:nvSpPr>
        <p:spPr>
          <a:xfrm>
            <a:off x="1649561" y="6072267"/>
            <a:ext cx="30038378" cy="7755375"/>
          </a:xfrm>
          <a:prstGeom prst="rect">
            <a:avLst/>
          </a:prstGeom>
        </p:spPr>
        <p:txBody>
          <a:bodyPr numCol="2" spcCol="1501918" anchor="t">
            <a:noAutofit/>
          </a:bodyPr>
          <a:lstStyle/>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r>
              <a:rPr i="1">
                <a:latin typeface="ITC Avant Garde Gothic Std Demi"/>
                <a:ea typeface="ITC Avant Garde Gothic Std Demi"/>
                <a:cs typeface="ITC Avant Garde Gothic Std Demi"/>
                <a:sym typeface="ITC Avant Garde Gothic Std Demi"/>
              </a:rPr>
              <a:t>This is where you type your personal proﬁle and all your accomplishments. </a:t>
            </a:r>
            <a:r>
              <a:t>  Lorem ipsum dolor sit amet, consectetuer adipiscing elit, sed diam nonummy nibh euismod tincidunt ut laoreet dolore magna aliquam erat volutpat. Ut wisi enim ad minim veniam, quis nostrud exerci tation ullamcorper suscipit lobortis.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a:t>
            </a:r>
          </a:p>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r>
              <a:t>Lorem ipsum dolor sit amet, consectetuer adipiscing elit, sed diam nonummy nibh euismod tincidunt ut laoreet dolore magna aliquam erat volutpat. Ut wisi enim ad minim veniam, quis nostrud exerci tation ullamcorper suscipit lobortis.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eu feugiat nulla facilisis at vero.</a:t>
            </a:r>
          </a:p>
        </p:txBody>
      </p:sp>
      <p:sp>
        <p:nvSpPr>
          <p:cNvPr id="42" name="Image"/>
          <p:cNvSpPr>
            <a:spLocks noGrp="1"/>
          </p:cNvSpPr>
          <p:nvPr>
            <p:ph type="pic" sz="quarter" idx="17"/>
          </p:nvPr>
        </p:nvSpPr>
        <p:spPr>
          <a:xfrm>
            <a:off x="8228012" y="16372760"/>
            <a:ext cx="4660901" cy="4660901"/>
          </a:xfrm>
          <a:prstGeom prst="rect">
            <a:avLst/>
          </a:prstGeom>
        </p:spPr>
        <p:txBody>
          <a:bodyPr lIns="91439" tIns="45719" rIns="91439" bIns="45719" anchor="t">
            <a:noAutofit/>
          </a:bodyPr>
          <a:lstStyle/>
          <a:p>
            <a:endParaRPr/>
          </a:p>
        </p:txBody>
      </p:sp>
      <p:sp>
        <p:nvSpPr>
          <p:cNvPr id="43" name="5.jpg"/>
          <p:cNvSpPr>
            <a:spLocks noGrp="1"/>
          </p:cNvSpPr>
          <p:nvPr>
            <p:ph type="pic" sz="quarter" idx="18"/>
          </p:nvPr>
        </p:nvSpPr>
        <p:spPr>
          <a:xfrm>
            <a:off x="26558875" y="16372760"/>
            <a:ext cx="4660900" cy="4660901"/>
          </a:xfrm>
          <a:prstGeom prst="rect">
            <a:avLst/>
          </a:prstGeom>
        </p:spPr>
        <p:txBody>
          <a:bodyPr lIns="91439" tIns="45719" rIns="91439" bIns="45719" anchor="t">
            <a:noAutofit/>
          </a:bodyPr>
          <a:lstStyle/>
          <a:p>
            <a:endParaRPr/>
          </a:p>
        </p:txBody>
      </p:sp>
      <p:sp>
        <p:nvSpPr>
          <p:cNvPr id="44" name="1.jpg"/>
          <p:cNvSpPr>
            <a:spLocks noGrp="1"/>
          </p:cNvSpPr>
          <p:nvPr>
            <p:ph type="pic" sz="quarter" idx="19"/>
          </p:nvPr>
        </p:nvSpPr>
        <p:spPr>
          <a:xfrm>
            <a:off x="328304" y="16372760"/>
            <a:ext cx="8161041" cy="4660901"/>
          </a:xfrm>
          <a:prstGeom prst="rect">
            <a:avLst/>
          </a:prstGeom>
        </p:spPr>
        <p:txBody>
          <a:bodyPr lIns="91439" tIns="45719" rIns="91439" bIns="45719" anchor="t">
            <a:noAutofit/>
          </a:bodyPr>
          <a:lstStyle/>
          <a:p>
            <a:endParaRPr/>
          </a:p>
        </p:txBody>
      </p:sp>
      <p:sp>
        <p:nvSpPr>
          <p:cNvPr id="45" name="3.jpg"/>
          <p:cNvSpPr>
            <a:spLocks noGrp="1"/>
          </p:cNvSpPr>
          <p:nvPr>
            <p:ph type="pic" sz="quarter" idx="20"/>
          </p:nvPr>
        </p:nvSpPr>
        <p:spPr>
          <a:xfrm>
            <a:off x="14338300" y="16372760"/>
            <a:ext cx="4660900" cy="4660901"/>
          </a:xfrm>
          <a:prstGeom prst="rect">
            <a:avLst/>
          </a:prstGeom>
        </p:spPr>
        <p:txBody>
          <a:bodyPr lIns="91439" tIns="45719" rIns="91439" bIns="45719" anchor="t">
            <a:noAutofit/>
          </a:bodyPr>
          <a:lstStyle/>
          <a:p>
            <a:endParaRPr/>
          </a:p>
        </p:txBody>
      </p:sp>
      <p:sp>
        <p:nvSpPr>
          <p:cNvPr id="46" name="4.jpg"/>
          <p:cNvSpPr>
            <a:spLocks noGrp="1"/>
          </p:cNvSpPr>
          <p:nvPr>
            <p:ph type="pic" sz="quarter" idx="21"/>
          </p:nvPr>
        </p:nvSpPr>
        <p:spPr>
          <a:xfrm>
            <a:off x="20448587" y="16372760"/>
            <a:ext cx="4673601" cy="4660901"/>
          </a:xfrm>
          <a:prstGeom prst="rect">
            <a:avLst/>
          </a:prstGeom>
        </p:spPr>
        <p:txBody>
          <a:bodyPr lIns="91439" tIns="45719" rIns="91439" bIns="45719" anchor="t">
            <a:noAutofit/>
          </a:bodyPr>
          <a:lstStyle/>
          <a:p>
            <a:endParaRPr/>
          </a:p>
        </p:txBody>
      </p:sp>
      <p:sp>
        <p:nvSpPr>
          <p:cNvPr id="47" name="JEREMY SMITH…"/>
          <p:cNvSpPr txBox="1">
            <a:spLocks noGrp="1"/>
          </p:cNvSpPr>
          <p:nvPr>
            <p:ph type="body" sz="quarter" idx="22"/>
          </p:nvPr>
        </p:nvSpPr>
        <p:spPr>
          <a:xfrm>
            <a:off x="2310145" y="21500650"/>
            <a:ext cx="4276059" cy="1325087"/>
          </a:xfrm>
          <a:prstGeom prst="rect">
            <a:avLst/>
          </a:prstGeom>
        </p:spPr>
        <p:txBody>
          <a:bodyPr wrap="none" anchor="t">
            <a:spAutoFit/>
          </a:bodyPr>
          <a:lstStyle/>
          <a:p>
            <a:pPr marL="0" indent="0" algn="ctr">
              <a:spcBef>
                <a:spcPts val="0"/>
              </a:spcBef>
              <a:buClrTx/>
              <a:buSzTx/>
              <a:buNone/>
              <a:defRPr sz="4600" i="0"/>
            </a:pPr>
            <a:r>
              <a:t>JEREMY SMITH</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t>BUYERS AGENT</a:t>
            </a:r>
          </a:p>
        </p:txBody>
      </p:sp>
      <p:sp>
        <p:nvSpPr>
          <p:cNvPr id="48" name="TAYLOR AMORE…"/>
          <p:cNvSpPr txBox="1">
            <a:spLocks noGrp="1"/>
          </p:cNvSpPr>
          <p:nvPr>
            <p:ph type="body" sz="quarter" idx="23"/>
          </p:nvPr>
        </p:nvSpPr>
        <p:spPr>
          <a:xfrm>
            <a:off x="8284606" y="21500650"/>
            <a:ext cx="4547713" cy="1325087"/>
          </a:xfrm>
          <a:prstGeom prst="rect">
            <a:avLst/>
          </a:prstGeom>
        </p:spPr>
        <p:txBody>
          <a:bodyPr wrap="none" anchor="t">
            <a:spAutoFit/>
          </a:bodyPr>
          <a:lstStyle/>
          <a:p>
            <a:pPr marL="0" indent="0" algn="ctr">
              <a:spcBef>
                <a:spcPts val="0"/>
              </a:spcBef>
              <a:buClrTx/>
              <a:buSzTx/>
              <a:buNone/>
              <a:defRPr sz="4600" i="0"/>
            </a:pPr>
            <a:r>
              <a:t>TAYLOR AMORE</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t>BUYERS AGENT</a:t>
            </a:r>
          </a:p>
        </p:txBody>
      </p:sp>
      <p:sp>
        <p:nvSpPr>
          <p:cNvPr id="49" name="WENDY SIMONE…"/>
          <p:cNvSpPr txBox="1">
            <a:spLocks noGrp="1"/>
          </p:cNvSpPr>
          <p:nvPr>
            <p:ph type="body" sz="quarter" idx="24"/>
          </p:nvPr>
        </p:nvSpPr>
        <p:spPr>
          <a:xfrm>
            <a:off x="14328879" y="21500650"/>
            <a:ext cx="4679742" cy="1325087"/>
          </a:xfrm>
          <a:prstGeom prst="rect">
            <a:avLst/>
          </a:prstGeom>
        </p:spPr>
        <p:txBody>
          <a:bodyPr wrap="none" anchor="t">
            <a:spAutoFit/>
          </a:bodyPr>
          <a:lstStyle/>
          <a:p>
            <a:pPr marL="0" indent="0" algn="ctr">
              <a:spcBef>
                <a:spcPts val="0"/>
              </a:spcBef>
              <a:buClrTx/>
              <a:buSzTx/>
              <a:buNone/>
              <a:defRPr sz="4600" i="0"/>
            </a:pPr>
            <a:r>
              <a:t>WENDY SIMONE</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t>BUYERS AGENT</a:t>
            </a:r>
          </a:p>
        </p:txBody>
      </p:sp>
      <p:sp>
        <p:nvSpPr>
          <p:cNvPr id="50" name="MARK THOMAS…"/>
          <p:cNvSpPr txBox="1">
            <a:spLocks noGrp="1"/>
          </p:cNvSpPr>
          <p:nvPr>
            <p:ph type="body" sz="quarter" idx="25"/>
          </p:nvPr>
        </p:nvSpPr>
        <p:spPr>
          <a:xfrm>
            <a:off x="20352731" y="21500650"/>
            <a:ext cx="4852613" cy="1325087"/>
          </a:xfrm>
          <a:prstGeom prst="rect">
            <a:avLst/>
          </a:prstGeom>
        </p:spPr>
        <p:txBody>
          <a:bodyPr wrap="none" anchor="t">
            <a:spAutoFit/>
          </a:bodyPr>
          <a:lstStyle/>
          <a:p>
            <a:pPr marL="0" indent="0" algn="ctr">
              <a:spcBef>
                <a:spcPts val="0"/>
              </a:spcBef>
              <a:buClrTx/>
              <a:buSzTx/>
              <a:buNone/>
              <a:defRPr sz="4600" i="0"/>
            </a:pPr>
            <a:r>
              <a:t>MARK THOMAS</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t>CLOSING SPECIALIST</a:t>
            </a:r>
          </a:p>
        </p:txBody>
      </p:sp>
      <p:sp>
        <p:nvSpPr>
          <p:cNvPr id="51" name="SARA HARPER…"/>
          <p:cNvSpPr txBox="1">
            <a:spLocks noGrp="1"/>
          </p:cNvSpPr>
          <p:nvPr>
            <p:ph type="body" sz="quarter" idx="26"/>
          </p:nvPr>
        </p:nvSpPr>
        <p:spPr>
          <a:xfrm>
            <a:off x="26463018" y="21500650"/>
            <a:ext cx="4852614" cy="1325087"/>
          </a:xfrm>
          <a:prstGeom prst="rect">
            <a:avLst/>
          </a:prstGeom>
        </p:spPr>
        <p:txBody>
          <a:bodyPr wrap="none" anchor="t">
            <a:spAutoFit/>
          </a:bodyPr>
          <a:lstStyle/>
          <a:p>
            <a:pPr marL="0" indent="0" algn="ctr">
              <a:spcBef>
                <a:spcPts val="0"/>
              </a:spcBef>
              <a:buClrTx/>
              <a:buSzTx/>
              <a:buNone/>
              <a:defRPr sz="4600" i="0"/>
            </a:pPr>
            <a:r>
              <a:t>SARA HARPER</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t>CLOSING SPECIALIST</a:t>
            </a:r>
          </a:p>
        </p:txBody>
      </p:sp>
      <p:sp>
        <p:nvSpPr>
          <p:cNvPr id="52" name="CHRISTINA SMITH TEAM LEADER"/>
          <p:cNvSpPr txBox="1">
            <a:spLocks noGrp="1"/>
          </p:cNvSpPr>
          <p:nvPr>
            <p:ph type="body" sz="quarter" idx="27"/>
          </p:nvPr>
        </p:nvSpPr>
        <p:spPr>
          <a:xfrm>
            <a:off x="12190560" y="26527038"/>
            <a:ext cx="15813451" cy="1142207"/>
          </a:xfrm>
          <a:prstGeom prst="rect">
            <a:avLst/>
          </a:prstGeom>
        </p:spPr>
        <p:txBody>
          <a:bodyPr wrap="none" anchor="t">
            <a:spAutoFit/>
          </a:bodyPr>
          <a:lstStyle/>
          <a:p>
            <a:pPr marL="0" indent="0" defTabSz="457200">
              <a:lnSpc>
                <a:spcPct val="90000"/>
              </a:lnSpc>
              <a:spcBef>
                <a:spcPts val="0"/>
              </a:spcBef>
              <a:buClrTx/>
              <a:buSzTx/>
              <a:buNone/>
              <a:defRPr sz="7200" i="0">
                <a:solidFill>
                  <a:srgbClr val="D81F27"/>
                </a:solidFill>
                <a:latin typeface="+mn-lt"/>
                <a:ea typeface="+mn-ea"/>
                <a:cs typeface="+mn-cs"/>
                <a:sym typeface="GothamBold"/>
              </a:defRPr>
            </a:pPr>
            <a:r>
              <a:t>CHRISTINA SMITH </a:t>
            </a:r>
            <a:r>
              <a:rPr>
                <a:solidFill>
                  <a:srgbClr val="231F20"/>
                </a:solidFill>
              </a:rPr>
              <a:t>TEAM LEADER</a:t>
            </a:r>
          </a:p>
        </p:txBody>
      </p:sp>
      <p:sp>
        <p:nvSpPr>
          <p:cNvPr id="53" name="This is where you type your personal proﬁle and all your accomplishments.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p:cNvSpPr txBox="1">
            <a:spLocks noGrp="1"/>
          </p:cNvSpPr>
          <p:nvPr>
            <p:ph type="body" sz="quarter" idx="28"/>
          </p:nvPr>
        </p:nvSpPr>
        <p:spPr>
          <a:xfrm>
            <a:off x="12190560" y="27964367"/>
            <a:ext cx="19351725" cy="13329682"/>
          </a:xfrm>
          <a:prstGeom prst="rect">
            <a:avLst/>
          </a:prstGeom>
        </p:spPr>
        <p:txBody>
          <a:bodyPr anchor="t">
            <a:noAutofit/>
          </a:bodyPr>
          <a:lstStyle/>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r>
              <a:rPr b="1"/>
              <a:t>This is where you type your personal proﬁle and all your accomplishments. </a:t>
            </a:r>
            <a:r>
              <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a:t>
            </a:r>
          </a:p>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endParaRPr/>
          </a:p>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ullamclobortis.</a:t>
            </a:r>
          </a:p>
        </p:txBody>
      </p:sp>
      <p:sp>
        <p:nvSpPr>
          <p:cNvPr id="54" name="Image"/>
          <p:cNvSpPr>
            <a:spLocks noGrp="1"/>
          </p:cNvSpPr>
          <p:nvPr>
            <p:ph type="pic" sz="quarter" idx="29"/>
          </p:nvPr>
        </p:nvSpPr>
        <p:spPr>
          <a:xfrm>
            <a:off x="1790700" y="25257190"/>
            <a:ext cx="7962900" cy="11620501"/>
          </a:xfrm>
          <a:prstGeom prst="rect">
            <a:avLst/>
          </a:prstGeom>
        </p:spPr>
        <p:txBody>
          <a:bodyPr lIns="91439" tIns="45719" rIns="91439" bIns="45719" anchor="t">
            <a:noAutofit/>
          </a:bodyPr>
          <a:lstStyle/>
          <a:p>
            <a:endParaRPr/>
          </a:p>
        </p:txBody>
      </p:sp>
      <p:sp>
        <p:nvSpPr>
          <p:cNvPr id="55" name="REALTOR®  DRE# 01234567…"/>
          <p:cNvSpPr txBox="1">
            <a:spLocks noGrp="1"/>
          </p:cNvSpPr>
          <p:nvPr>
            <p:ph type="body" sz="quarter" idx="30"/>
          </p:nvPr>
        </p:nvSpPr>
        <p:spPr>
          <a:xfrm>
            <a:off x="1853251" y="37799540"/>
            <a:ext cx="9687311" cy="3250407"/>
          </a:xfrm>
          <a:prstGeom prst="rect">
            <a:avLst/>
          </a:prstGeom>
        </p:spPr>
        <p:txBody>
          <a:bodyPr anchor="t">
            <a:spAutoFit/>
          </a:bodyPr>
          <a:lstStyle/>
          <a:p>
            <a:pPr marL="0" indent="0">
              <a:lnSpc>
                <a:spcPct val="110000"/>
              </a:lnSpc>
              <a:spcBef>
                <a:spcPts val="0"/>
              </a:spcBef>
              <a:buClrTx/>
              <a:buSzTx/>
              <a:buNone/>
              <a:defRPr sz="5000" i="0">
                <a:solidFill>
                  <a:srgbClr val="020000"/>
                </a:solidFill>
                <a:latin typeface="ITC Avant Garde Gothic Std"/>
                <a:ea typeface="ITC Avant Garde Gothic Std"/>
                <a:cs typeface="ITC Avant Garde Gothic Std"/>
                <a:sym typeface="ITC Avant Garde Gothic Std"/>
              </a:defRPr>
            </a:pPr>
            <a:r>
              <a:t>REALTOR®  DRE# 01234567 </a:t>
            </a:r>
          </a:p>
          <a:p>
            <a:pPr marL="0" indent="0">
              <a:lnSpc>
                <a:spcPct val="110000"/>
              </a:lnSpc>
              <a:spcBef>
                <a:spcPts val="0"/>
              </a:spcBef>
              <a:buClrTx/>
              <a:buSzTx/>
              <a:buNone/>
              <a:defRPr sz="5000" i="0">
                <a:solidFill>
                  <a:srgbClr val="020000"/>
                </a:solidFill>
                <a:latin typeface="ITC Avant Garde Gothic Std"/>
                <a:ea typeface="ITC Avant Garde Gothic Std"/>
                <a:cs typeface="ITC Avant Garde Gothic Std"/>
                <a:sym typeface="ITC Avant Garde Gothic Std"/>
              </a:defRPr>
            </a:pPr>
            <a:r>
              <a:t>000.123.4567 </a:t>
            </a:r>
          </a:p>
          <a:p>
            <a:pPr marL="0" indent="0">
              <a:lnSpc>
                <a:spcPct val="110000"/>
              </a:lnSpc>
              <a:spcBef>
                <a:spcPts val="0"/>
              </a:spcBef>
              <a:buClrTx/>
              <a:buSzTx/>
              <a:buNone/>
              <a:defRPr sz="5000" i="0">
                <a:solidFill>
                  <a:srgbClr val="020000"/>
                </a:solidFill>
                <a:latin typeface="ITC Avant Garde Gothic Std"/>
                <a:ea typeface="ITC Avant Garde Gothic Std"/>
                <a:cs typeface="ITC Avant Garde Gothic Std"/>
                <a:sym typeface="ITC Avant Garde Gothic Std"/>
              </a:defRPr>
            </a:pPr>
            <a:r>
              <a:t>ChristinaSmith@SmithRE.com www.SmithRE.com</a:t>
            </a:r>
          </a:p>
        </p:txBody>
      </p:sp>
      <p:sp>
        <p:nvSpPr>
          <p:cNvPr id="5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Slide #4 - Testimonials">
    <p:spTree>
      <p:nvGrpSpPr>
        <p:cNvPr id="1" name=""/>
        <p:cNvGrpSpPr/>
        <p:nvPr/>
      </p:nvGrpSpPr>
      <p:grpSpPr>
        <a:xfrm>
          <a:off x="0" y="0"/>
          <a:ext cx="0" cy="0"/>
          <a:chOff x="0" y="0"/>
          <a:chExt cx="0" cy="0"/>
        </a:xfrm>
      </p:grpSpPr>
      <p:sp>
        <p:nvSpPr>
          <p:cNvPr id="63" name="Image"/>
          <p:cNvSpPr>
            <a:spLocks noGrp="1"/>
          </p:cNvSpPr>
          <p:nvPr>
            <p:ph type="pic" idx="13"/>
          </p:nvPr>
        </p:nvSpPr>
        <p:spPr>
          <a:xfrm>
            <a:off x="0" y="0"/>
            <a:ext cx="74930000" cy="49159062"/>
          </a:xfrm>
          <a:prstGeom prst="rect">
            <a:avLst/>
          </a:prstGeom>
        </p:spPr>
        <p:txBody>
          <a:bodyPr lIns="91439" tIns="45719" rIns="91439" bIns="45719" anchor="t">
            <a:noAutofit/>
          </a:bodyPr>
          <a:lstStyle/>
          <a:p>
            <a:endParaRPr/>
          </a:p>
        </p:txBody>
      </p:sp>
      <p:sp>
        <p:nvSpPr>
          <p:cNvPr id="64"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p:cNvSpPr txBox="1">
            <a:spLocks noGrp="1"/>
          </p:cNvSpPr>
          <p:nvPr>
            <p:ph type="body" sz="half" idx="14"/>
          </p:nvPr>
        </p:nvSpPr>
        <p:spPr>
          <a:xfrm>
            <a:off x="17753159" y="7288769"/>
            <a:ext cx="13715902" cy="32911294"/>
          </a:xfrm>
          <a:prstGeom prst="rect">
            <a:avLst/>
          </a:prstGeom>
        </p:spPr>
        <p:txBody>
          <a:bodyPr anchor="t">
            <a:noAutofit/>
          </a:bodyPr>
          <a:lstStyle/>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a:latin typeface="ITC Avant Garde Gothic Std Demi"/>
                <a:ea typeface="ITC Avant Garde Gothic Std Demi"/>
                <a:cs typeface="ITC Avant Garde Gothic Std Demi"/>
                <a:sym typeface="ITC Avant Garde Gothic Std Demi"/>
              </a:rPr>
              <a:t>Client testimonial goes here. </a:t>
            </a:r>
            <a:r>
              <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a:t>
            </a:r>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t>- Victoria Richardson</a:t>
            </a: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a:latin typeface="ITC Avant Garde Gothic Std Demi"/>
                <a:ea typeface="ITC Avant Garde Gothic Std Demi"/>
                <a:cs typeface="ITC Avant Garde Gothic Std Demi"/>
                <a:sym typeface="ITC Avant Garde Gothic Std Demi"/>
              </a:rPr>
              <a:t>Client testimonial goes here.</a:t>
            </a:r>
            <a:r>
              <a:t>   Lorem ipsum dolor sit amet, consectetuer adipiscing elit, sed diam nonummy nibh euismod tincidunt ut laoreet dolore magna aliquam erat volutpat. Ut wisi enim ad minim veniam, quis nostrud exerci tation ullamcorper suscipit lobortis.</a:t>
            </a:r>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t>- Joanna Smith</a:t>
            </a: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a:latin typeface="ITC Avant Garde Gothic Std Demi"/>
                <a:ea typeface="ITC Avant Garde Gothic Std Demi"/>
                <a:cs typeface="ITC Avant Garde Gothic Std Demi"/>
                <a:sym typeface="ITC Avant Garde Gothic Std Demi"/>
              </a:rPr>
              <a:t>Client testimonial goes here.  </a:t>
            </a:r>
            <a:r>
              <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a:t>
            </a:r>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t>- Beverly Stone</a:t>
            </a:r>
          </a:p>
          <a:p>
            <a:pPr marL="0" indent="0">
              <a:lnSpc>
                <a:spcPct val="110000"/>
              </a:lnSpc>
              <a:spcBef>
                <a:spcPts val="0"/>
              </a:spcBef>
              <a:buClrTx/>
              <a:buSzTx/>
              <a:buNone/>
              <a:defRPr sz="4400" i="0">
                <a:solidFill>
                  <a:srgbClr val="58595B"/>
                </a:solidFill>
              </a:defRPr>
            </a:pPr>
            <a:endParaRP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a:latin typeface="ITC Avant Garde Gothic Std Demi"/>
                <a:ea typeface="ITC Avant Garde Gothic Std Demi"/>
                <a:cs typeface="ITC Avant Garde Gothic Std Demi"/>
                <a:sym typeface="ITC Avant Garde Gothic Std Demi"/>
              </a:rPr>
              <a:t>Client testimonial goes here.</a:t>
            </a:r>
            <a:r>
              <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praesents.</a:t>
            </a:r>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t>- Mark Michaelson</a:t>
            </a:r>
          </a:p>
        </p:txBody>
      </p:sp>
      <p:sp>
        <p:nvSpPr>
          <p:cNvPr id="65" name="Picture Placeholder 1"/>
          <p:cNvSpPr>
            <a:spLocks noGrp="1"/>
          </p:cNvSpPr>
          <p:nvPr>
            <p:ph type="pic" sz="quarter" idx="15"/>
          </p:nvPr>
        </p:nvSpPr>
        <p:spPr>
          <a:xfrm>
            <a:off x="-1219999" y="31031845"/>
            <a:ext cx="15928140" cy="13268633"/>
          </a:xfrm>
          <a:prstGeom prst="rect">
            <a:avLst/>
          </a:prstGeom>
          <a:ln w="508000">
            <a:solidFill>
              <a:srgbClr val="FFFFFF"/>
            </a:solidFill>
          </a:ln>
        </p:spPr>
        <p:txBody>
          <a:bodyPr lIns="91439" tIns="45719" rIns="91439" bIns="45719" anchor="t">
            <a:noAutofit/>
          </a:bodyPr>
          <a:lstStyle/>
          <a:p>
            <a:endParaRPr/>
          </a:p>
        </p:txBody>
      </p:sp>
      <p:sp>
        <p:nvSpPr>
          <p:cNvPr id="66" name="Image"/>
          <p:cNvSpPr>
            <a:spLocks noGrp="1"/>
          </p:cNvSpPr>
          <p:nvPr>
            <p:ph type="pic" sz="quarter" idx="16"/>
          </p:nvPr>
        </p:nvSpPr>
        <p:spPr>
          <a:xfrm>
            <a:off x="1917700" y="4725335"/>
            <a:ext cx="1689100" cy="1596908"/>
          </a:xfrm>
          <a:prstGeom prst="rect">
            <a:avLst/>
          </a:prstGeom>
        </p:spPr>
        <p:txBody>
          <a:bodyPr lIns="91439" tIns="45719" rIns="91439" bIns="45719" anchor="t">
            <a:noAutofit/>
          </a:bodyPr>
          <a:lstStyle/>
          <a:p>
            <a:endParaRPr/>
          </a:p>
        </p:txBody>
      </p:sp>
      <p:sp>
        <p:nvSpPr>
          <p:cNvPr id="67" name="Image"/>
          <p:cNvSpPr>
            <a:spLocks noGrp="1"/>
          </p:cNvSpPr>
          <p:nvPr>
            <p:ph type="pic" sz="quarter" idx="17"/>
          </p:nvPr>
        </p:nvSpPr>
        <p:spPr>
          <a:xfrm>
            <a:off x="29739790" y="39347325"/>
            <a:ext cx="1687181" cy="1598046"/>
          </a:xfrm>
          <a:prstGeom prst="rect">
            <a:avLst/>
          </a:prstGeom>
        </p:spPr>
        <p:txBody>
          <a:bodyPr lIns="91439" tIns="45719" rIns="91439" bIns="45719" anchor="t">
            <a:noAutofit/>
          </a:bodyPr>
          <a:lstStyle/>
          <a:p>
            <a:endParaRPr/>
          </a:p>
        </p:txBody>
      </p:sp>
      <p:sp>
        <p:nvSpPr>
          <p:cNvPr id="68"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p:cNvSpPr txBox="1">
            <a:spLocks noGrp="1"/>
          </p:cNvSpPr>
          <p:nvPr>
            <p:ph type="body" sz="half" idx="18"/>
          </p:nvPr>
        </p:nvSpPr>
        <p:spPr>
          <a:xfrm>
            <a:off x="1827360" y="7288768"/>
            <a:ext cx="14030624" cy="23066216"/>
          </a:xfrm>
          <a:prstGeom prst="rect">
            <a:avLst/>
          </a:prstGeom>
        </p:spPr>
        <p:txBody>
          <a:bodyPr anchor="t">
            <a:noAutofit/>
          </a:bodyPr>
          <a:lstStyle/>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a:latin typeface="ITC Avant Garde Gothic Std Demi"/>
                <a:ea typeface="ITC Avant Garde Gothic Std Demi"/>
                <a:cs typeface="ITC Avant Garde Gothic Std Demi"/>
                <a:sym typeface="ITC Avant Garde Gothic Std Demi"/>
              </a:rPr>
              <a:t>Client testimonial goes here.</a:t>
            </a:r>
            <a:r>
              <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a:t>
            </a: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t>- Laura Simmons</a:t>
            </a: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a:latin typeface="ITC Avant Garde Gothic Std Demi"/>
                <a:ea typeface="ITC Avant Garde Gothic Std Demi"/>
                <a:cs typeface="ITC Avant Garde Gothic Std Demi"/>
                <a:sym typeface="ITC Avant Garde Gothic Std Demi"/>
              </a:rPr>
              <a:t>Client testimonial goes here. </a:t>
            </a:r>
            <a:r>
              <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a:t>
            </a:r>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t>- Kathryn Maloney</a:t>
            </a:r>
          </a:p>
        </p:txBody>
      </p:sp>
      <p:sp>
        <p:nvSpPr>
          <p:cNvPr id="69" name="WHAT OUR CLIENTS ARE SAYING..."/>
          <p:cNvSpPr txBox="1">
            <a:spLocks noGrp="1"/>
          </p:cNvSpPr>
          <p:nvPr>
            <p:ph type="body" sz="quarter" idx="19"/>
          </p:nvPr>
        </p:nvSpPr>
        <p:spPr>
          <a:xfrm>
            <a:off x="6040542" y="2133996"/>
            <a:ext cx="21256416" cy="1408908"/>
          </a:xfrm>
          <a:prstGeom prst="rect">
            <a:avLst/>
          </a:prstGeom>
        </p:spPr>
        <p:txBody>
          <a:bodyPr wrap="none" anchor="t">
            <a:spAutoFit/>
          </a:bodyPr>
          <a:lstStyle>
            <a:lvl1pPr marL="0" indent="0" algn="ctr">
              <a:lnSpc>
                <a:spcPct val="130000"/>
              </a:lnSpc>
              <a:spcBef>
                <a:spcPts val="0"/>
              </a:spcBef>
              <a:buClrTx/>
              <a:buSzTx/>
              <a:buNone/>
              <a:defRPr sz="9200" i="0">
                <a:latin typeface="Gotham Medium"/>
                <a:ea typeface="Gotham Medium"/>
                <a:cs typeface="Gotham Medium"/>
                <a:sym typeface="Gotham Medium"/>
              </a:defRPr>
            </a:lvl1pPr>
          </a:lstStyle>
          <a:p>
            <a:r>
              <a:t>WHAT OUR CLIENTS ARE SAYING...</a:t>
            </a:r>
          </a:p>
        </p:txBody>
      </p:sp>
      <p:sp>
        <p:nvSpPr>
          <p:cNvPr id="7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Slide #5 - The  Process">
    <p:spTree>
      <p:nvGrpSpPr>
        <p:cNvPr id="1" name=""/>
        <p:cNvGrpSpPr/>
        <p:nvPr/>
      </p:nvGrpSpPr>
      <p:grpSpPr>
        <a:xfrm>
          <a:off x="0" y="0"/>
          <a:ext cx="0" cy="0"/>
          <a:chOff x="0" y="0"/>
          <a:chExt cx="0" cy="0"/>
        </a:xfrm>
      </p:grpSpPr>
      <p:sp>
        <p:nvSpPr>
          <p:cNvPr id="77" name="Image"/>
          <p:cNvSpPr>
            <a:spLocks noGrp="1"/>
          </p:cNvSpPr>
          <p:nvPr>
            <p:ph type="pic" idx="13"/>
          </p:nvPr>
        </p:nvSpPr>
        <p:spPr>
          <a:xfrm>
            <a:off x="-33337500" y="0"/>
            <a:ext cx="74930000" cy="49159062"/>
          </a:xfrm>
          <a:prstGeom prst="rect">
            <a:avLst/>
          </a:prstGeom>
        </p:spPr>
        <p:txBody>
          <a:bodyPr lIns="91439" tIns="45719" rIns="91439" bIns="45719" anchor="t">
            <a:noAutofit/>
          </a:bodyPr>
          <a:lstStyle/>
          <a:p>
            <a:endParaRPr/>
          </a:p>
        </p:txBody>
      </p:sp>
      <p:sp>
        <p:nvSpPr>
          <p:cNvPr id="78" name="Circle"/>
          <p:cNvSpPr>
            <a:spLocks noGrp="1"/>
          </p:cNvSpPr>
          <p:nvPr>
            <p:ph type="body" sz="quarter" idx="14"/>
          </p:nvPr>
        </p:nvSpPr>
        <p:spPr>
          <a:xfrm>
            <a:off x="10084436" y="22053956"/>
            <a:ext cx="13534148" cy="13534148"/>
          </a:xfrm>
          <a:prstGeom prst="ellipse">
            <a:avLst/>
          </a:prstGeom>
          <a:solidFill>
            <a:srgbClr val="FFFFFF"/>
          </a:solidFill>
        </p:spPr>
        <p:txBody>
          <a:bodyPr lIns="0" tIns="0" rIns="0" bIns="0">
            <a:noAutofit/>
          </a:bodyPr>
          <a:lstStyle/>
          <a:p>
            <a:pPr marL="0" indent="0" algn="ctr">
              <a:spcBef>
                <a:spcPts val="0"/>
              </a:spcBef>
              <a:buClrTx/>
              <a:buSzTx/>
              <a:buNone/>
              <a:defRPr sz="10000" i="0">
                <a:solidFill>
                  <a:srgbClr val="FFFFFF"/>
                </a:solidFill>
                <a:latin typeface="ITC Avant Garde Gothic Std Extr"/>
                <a:ea typeface="ITC Avant Garde Gothic Std Extr"/>
                <a:cs typeface="ITC Avant Garde Gothic Std Extr"/>
                <a:sym typeface="ITC Avant Garde Gothic Std Extr"/>
              </a:defRPr>
            </a:pPr>
            <a:endParaRPr/>
          </a:p>
        </p:txBody>
      </p:sp>
      <p:sp>
        <p:nvSpPr>
          <p:cNvPr id="79" name="Image"/>
          <p:cNvSpPr>
            <a:spLocks noGrp="1"/>
          </p:cNvSpPr>
          <p:nvPr>
            <p:ph type="pic" sz="quarter" idx="15"/>
          </p:nvPr>
        </p:nvSpPr>
        <p:spPr>
          <a:xfrm>
            <a:off x="12138337" y="33674983"/>
            <a:ext cx="9060826" cy="2159001"/>
          </a:xfrm>
          <a:prstGeom prst="rect">
            <a:avLst/>
          </a:prstGeom>
        </p:spPr>
        <p:txBody>
          <a:bodyPr lIns="91439" tIns="45719" rIns="91439" bIns="45719" anchor="t">
            <a:noAutofit/>
          </a:bodyPr>
          <a:lstStyle/>
          <a:p>
            <a:endParaRPr/>
          </a:p>
        </p:txBody>
      </p:sp>
      <p:sp>
        <p:nvSpPr>
          <p:cNvPr id="80" name="Image"/>
          <p:cNvSpPr>
            <a:spLocks noGrp="1"/>
          </p:cNvSpPr>
          <p:nvPr>
            <p:ph type="pic" sz="quarter" idx="16"/>
          </p:nvPr>
        </p:nvSpPr>
        <p:spPr>
          <a:xfrm>
            <a:off x="12138337" y="36262660"/>
            <a:ext cx="9060826" cy="2159001"/>
          </a:xfrm>
          <a:prstGeom prst="rect">
            <a:avLst/>
          </a:prstGeom>
        </p:spPr>
        <p:txBody>
          <a:bodyPr lIns="91439" tIns="45719" rIns="91439" bIns="45719" anchor="t">
            <a:noAutofit/>
          </a:bodyPr>
          <a:lstStyle/>
          <a:p>
            <a:endParaRPr/>
          </a:p>
        </p:txBody>
      </p:sp>
      <p:sp>
        <p:nvSpPr>
          <p:cNvPr id="81" name="Image"/>
          <p:cNvSpPr>
            <a:spLocks noGrp="1"/>
          </p:cNvSpPr>
          <p:nvPr>
            <p:ph type="pic" sz="quarter" idx="17"/>
          </p:nvPr>
        </p:nvSpPr>
        <p:spPr>
          <a:xfrm>
            <a:off x="12138337" y="38844562"/>
            <a:ext cx="9060826" cy="2159001"/>
          </a:xfrm>
          <a:prstGeom prst="rect">
            <a:avLst/>
          </a:prstGeom>
        </p:spPr>
        <p:txBody>
          <a:bodyPr lIns="91439" tIns="45719" rIns="91439" bIns="45719" anchor="t">
            <a:noAutofit/>
          </a:bodyPr>
          <a:lstStyle/>
          <a:p>
            <a:endParaRPr/>
          </a:p>
        </p:txBody>
      </p:sp>
      <p:sp>
        <p:nvSpPr>
          <p:cNvPr id="82" name="Image"/>
          <p:cNvSpPr>
            <a:spLocks noGrp="1"/>
          </p:cNvSpPr>
          <p:nvPr>
            <p:ph type="pic" sz="quarter" idx="18"/>
          </p:nvPr>
        </p:nvSpPr>
        <p:spPr>
          <a:xfrm>
            <a:off x="23428636" y="25596591"/>
            <a:ext cx="9060826" cy="2159001"/>
          </a:xfrm>
          <a:prstGeom prst="rect">
            <a:avLst/>
          </a:prstGeom>
        </p:spPr>
        <p:txBody>
          <a:bodyPr lIns="91439" tIns="45719" rIns="91439" bIns="45719" anchor="t">
            <a:noAutofit/>
          </a:bodyPr>
          <a:lstStyle/>
          <a:p>
            <a:endParaRPr/>
          </a:p>
        </p:txBody>
      </p:sp>
      <p:sp>
        <p:nvSpPr>
          <p:cNvPr id="83" name="Image"/>
          <p:cNvSpPr>
            <a:spLocks noGrp="1"/>
          </p:cNvSpPr>
          <p:nvPr>
            <p:ph type="pic" sz="quarter" idx="19"/>
          </p:nvPr>
        </p:nvSpPr>
        <p:spPr>
          <a:xfrm>
            <a:off x="23428636" y="27943937"/>
            <a:ext cx="9060826" cy="2159001"/>
          </a:xfrm>
          <a:prstGeom prst="rect">
            <a:avLst/>
          </a:prstGeom>
        </p:spPr>
        <p:txBody>
          <a:bodyPr lIns="91439" tIns="45719" rIns="91439" bIns="45719" anchor="t">
            <a:noAutofit/>
          </a:bodyPr>
          <a:lstStyle/>
          <a:p>
            <a:endParaRPr/>
          </a:p>
        </p:txBody>
      </p:sp>
      <p:sp>
        <p:nvSpPr>
          <p:cNvPr id="84" name="Image"/>
          <p:cNvSpPr>
            <a:spLocks noGrp="1"/>
          </p:cNvSpPr>
          <p:nvPr>
            <p:ph type="pic" sz="quarter" idx="20"/>
          </p:nvPr>
        </p:nvSpPr>
        <p:spPr>
          <a:xfrm>
            <a:off x="23428636" y="30290064"/>
            <a:ext cx="9060826" cy="2159001"/>
          </a:xfrm>
          <a:prstGeom prst="rect">
            <a:avLst/>
          </a:prstGeom>
        </p:spPr>
        <p:txBody>
          <a:bodyPr lIns="91439" tIns="45719" rIns="91439" bIns="45719" anchor="t">
            <a:noAutofit/>
          </a:bodyPr>
          <a:lstStyle/>
          <a:p>
            <a:endParaRPr/>
          </a:p>
        </p:txBody>
      </p:sp>
      <p:sp>
        <p:nvSpPr>
          <p:cNvPr id="85" name="Image"/>
          <p:cNvSpPr>
            <a:spLocks noGrp="1"/>
          </p:cNvSpPr>
          <p:nvPr>
            <p:ph type="pic" sz="quarter" idx="21"/>
          </p:nvPr>
        </p:nvSpPr>
        <p:spPr>
          <a:xfrm>
            <a:off x="1946587" y="26515677"/>
            <a:ext cx="9060826" cy="2159001"/>
          </a:xfrm>
          <a:prstGeom prst="rect">
            <a:avLst/>
          </a:prstGeom>
        </p:spPr>
        <p:txBody>
          <a:bodyPr lIns="91439" tIns="45719" rIns="91439" bIns="45719" anchor="t">
            <a:noAutofit/>
          </a:bodyPr>
          <a:lstStyle/>
          <a:p>
            <a:endParaRPr/>
          </a:p>
        </p:txBody>
      </p:sp>
      <p:sp>
        <p:nvSpPr>
          <p:cNvPr id="86" name="Image"/>
          <p:cNvSpPr>
            <a:spLocks noGrp="1"/>
          </p:cNvSpPr>
          <p:nvPr>
            <p:ph type="pic" sz="quarter" idx="22"/>
          </p:nvPr>
        </p:nvSpPr>
        <p:spPr>
          <a:xfrm>
            <a:off x="1946587" y="29232990"/>
            <a:ext cx="9060826" cy="2159001"/>
          </a:xfrm>
          <a:prstGeom prst="rect">
            <a:avLst/>
          </a:prstGeom>
        </p:spPr>
        <p:txBody>
          <a:bodyPr lIns="91439" tIns="45719" rIns="91439" bIns="45719" anchor="t">
            <a:noAutofit/>
          </a:bodyPr>
          <a:lstStyle/>
          <a:p>
            <a:endParaRPr/>
          </a:p>
        </p:txBody>
      </p:sp>
      <p:sp>
        <p:nvSpPr>
          <p:cNvPr id="87" name="Image"/>
          <p:cNvSpPr>
            <a:spLocks noGrp="1"/>
          </p:cNvSpPr>
          <p:nvPr>
            <p:ph type="pic" sz="quarter" idx="23"/>
          </p:nvPr>
        </p:nvSpPr>
        <p:spPr>
          <a:xfrm>
            <a:off x="12138337" y="4490668"/>
            <a:ext cx="9060826" cy="2159001"/>
          </a:xfrm>
          <a:prstGeom prst="rect">
            <a:avLst/>
          </a:prstGeom>
        </p:spPr>
        <p:txBody>
          <a:bodyPr lIns="91439" tIns="45719" rIns="91439" bIns="45719" anchor="t">
            <a:noAutofit/>
          </a:bodyPr>
          <a:lstStyle/>
          <a:p>
            <a:endParaRPr/>
          </a:p>
        </p:txBody>
      </p:sp>
      <p:sp>
        <p:nvSpPr>
          <p:cNvPr id="88" name="Image"/>
          <p:cNvSpPr>
            <a:spLocks noGrp="1"/>
          </p:cNvSpPr>
          <p:nvPr>
            <p:ph type="pic" sz="quarter" idx="24"/>
          </p:nvPr>
        </p:nvSpPr>
        <p:spPr>
          <a:xfrm>
            <a:off x="12138337" y="7073056"/>
            <a:ext cx="9060826" cy="2159001"/>
          </a:xfrm>
          <a:prstGeom prst="rect">
            <a:avLst/>
          </a:prstGeom>
        </p:spPr>
        <p:txBody>
          <a:bodyPr lIns="91439" tIns="45719" rIns="91439" bIns="45719" anchor="t">
            <a:noAutofit/>
          </a:bodyPr>
          <a:lstStyle/>
          <a:p>
            <a:endParaRPr/>
          </a:p>
        </p:txBody>
      </p:sp>
      <p:sp>
        <p:nvSpPr>
          <p:cNvPr id="89" name="Image"/>
          <p:cNvSpPr>
            <a:spLocks noGrp="1"/>
          </p:cNvSpPr>
          <p:nvPr>
            <p:ph type="pic" sz="quarter" idx="25"/>
          </p:nvPr>
        </p:nvSpPr>
        <p:spPr>
          <a:xfrm>
            <a:off x="12138337" y="9642048"/>
            <a:ext cx="9060826" cy="2159001"/>
          </a:xfrm>
          <a:prstGeom prst="rect">
            <a:avLst/>
          </a:prstGeom>
        </p:spPr>
        <p:txBody>
          <a:bodyPr lIns="91439" tIns="45719" rIns="91439" bIns="45719" anchor="t">
            <a:noAutofit/>
          </a:bodyPr>
          <a:lstStyle/>
          <a:p>
            <a:endParaRPr/>
          </a:p>
        </p:txBody>
      </p:sp>
      <p:sp>
        <p:nvSpPr>
          <p:cNvPr id="90" name="Image"/>
          <p:cNvSpPr>
            <a:spLocks noGrp="1"/>
          </p:cNvSpPr>
          <p:nvPr>
            <p:ph type="pic" sz="quarter" idx="26"/>
          </p:nvPr>
        </p:nvSpPr>
        <p:spPr>
          <a:xfrm>
            <a:off x="12138337" y="12239430"/>
            <a:ext cx="9060826" cy="2159001"/>
          </a:xfrm>
          <a:prstGeom prst="rect">
            <a:avLst/>
          </a:prstGeom>
        </p:spPr>
        <p:txBody>
          <a:bodyPr lIns="91439" tIns="45719" rIns="91439" bIns="45719" anchor="t">
            <a:noAutofit/>
          </a:bodyPr>
          <a:lstStyle/>
          <a:p>
            <a:endParaRPr/>
          </a:p>
        </p:txBody>
      </p:sp>
      <p:sp>
        <p:nvSpPr>
          <p:cNvPr id="91" name="Image"/>
          <p:cNvSpPr>
            <a:spLocks noGrp="1"/>
          </p:cNvSpPr>
          <p:nvPr>
            <p:ph type="pic" sz="quarter" idx="27"/>
          </p:nvPr>
        </p:nvSpPr>
        <p:spPr>
          <a:xfrm>
            <a:off x="12138337" y="14793427"/>
            <a:ext cx="9060826" cy="2159001"/>
          </a:xfrm>
          <a:prstGeom prst="rect">
            <a:avLst/>
          </a:prstGeom>
        </p:spPr>
        <p:txBody>
          <a:bodyPr lIns="91439" tIns="45719" rIns="91439" bIns="45719" anchor="t">
            <a:noAutofit/>
          </a:bodyPr>
          <a:lstStyle/>
          <a:p>
            <a:endParaRPr/>
          </a:p>
        </p:txBody>
      </p:sp>
      <p:sp>
        <p:nvSpPr>
          <p:cNvPr id="92" name="Image"/>
          <p:cNvSpPr>
            <a:spLocks noGrp="1"/>
          </p:cNvSpPr>
          <p:nvPr>
            <p:ph type="pic" sz="quarter" idx="28"/>
          </p:nvPr>
        </p:nvSpPr>
        <p:spPr>
          <a:xfrm>
            <a:off x="12138337" y="17405805"/>
            <a:ext cx="9060826" cy="2159001"/>
          </a:xfrm>
          <a:prstGeom prst="rect">
            <a:avLst/>
          </a:prstGeom>
        </p:spPr>
        <p:txBody>
          <a:bodyPr lIns="91439" tIns="45719" rIns="91439" bIns="45719" anchor="t">
            <a:noAutofit/>
          </a:bodyPr>
          <a:lstStyle/>
          <a:p>
            <a:endParaRPr/>
          </a:p>
        </p:txBody>
      </p:sp>
      <p:sp>
        <p:nvSpPr>
          <p:cNvPr id="93" name="Image"/>
          <p:cNvSpPr>
            <a:spLocks noGrp="1"/>
          </p:cNvSpPr>
          <p:nvPr>
            <p:ph type="pic" sz="quarter" idx="29"/>
          </p:nvPr>
        </p:nvSpPr>
        <p:spPr>
          <a:xfrm>
            <a:off x="12138337" y="19971393"/>
            <a:ext cx="9060826" cy="2159001"/>
          </a:xfrm>
          <a:prstGeom prst="rect">
            <a:avLst/>
          </a:prstGeom>
        </p:spPr>
        <p:txBody>
          <a:bodyPr lIns="91439" tIns="45719" rIns="91439" bIns="45719" anchor="t">
            <a:noAutofit/>
          </a:bodyPr>
          <a:lstStyle/>
          <a:p>
            <a:endParaRPr/>
          </a:p>
        </p:txBody>
      </p:sp>
      <p:sp>
        <p:nvSpPr>
          <p:cNvPr id="94" name="Image"/>
          <p:cNvSpPr>
            <a:spLocks noGrp="1"/>
          </p:cNvSpPr>
          <p:nvPr>
            <p:ph type="pic" sz="quarter" idx="30"/>
          </p:nvPr>
        </p:nvSpPr>
        <p:spPr>
          <a:xfrm>
            <a:off x="12138337" y="22551062"/>
            <a:ext cx="9060826" cy="2159001"/>
          </a:xfrm>
          <a:prstGeom prst="rect">
            <a:avLst/>
          </a:prstGeom>
        </p:spPr>
        <p:txBody>
          <a:bodyPr lIns="91439" tIns="45719" rIns="91439" bIns="45719" anchor="t">
            <a:noAutofit/>
          </a:bodyPr>
          <a:lstStyle/>
          <a:p>
            <a:endParaRPr/>
          </a:p>
        </p:txBody>
      </p:sp>
      <p:sp>
        <p:nvSpPr>
          <p:cNvPr id="95" name="Conduct Inspections"/>
          <p:cNvSpPr txBox="1">
            <a:spLocks noGrp="1"/>
          </p:cNvSpPr>
          <p:nvPr>
            <p:ph type="body" sz="quarter" idx="31"/>
          </p:nvPr>
        </p:nvSpPr>
        <p:spPr>
          <a:xfrm>
            <a:off x="4857291" y="27234404"/>
            <a:ext cx="4889469"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Conduct Inspections</a:t>
            </a:r>
          </a:p>
        </p:txBody>
      </p:sp>
      <p:sp>
        <p:nvSpPr>
          <p:cNvPr id="96" name="Resolve Any Issues"/>
          <p:cNvSpPr txBox="1">
            <a:spLocks noGrp="1"/>
          </p:cNvSpPr>
          <p:nvPr>
            <p:ph type="body" sz="quarter" idx="32"/>
          </p:nvPr>
        </p:nvSpPr>
        <p:spPr>
          <a:xfrm>
            <a:off x="5019406" y="29952204"/>
            <a:ext cx="4565239"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Resolve Any Issues</a:t>
            </a:r>
          </a:p>
        </p:txBody>
      </p:sp>
      <p:sp>
        <p:nvSpPr>
          <p:cNvPr id="97" name="Image"/>
          <p:cNvSpPr>
            <a:spLocks noGrp="1"/>
          </p:cNvSpPr>
          <p:nvPr>
            <p:ph type="pic" sz="quarter" idx="33"/>
          </p:nvPr>
        </p:nvSpPr>
        <p:spPr>
          <a:xfrm>
            <a:off x="12368148" y="4724598"/>
            <a:ext cx="1917701" cy="2106275"/>
          </a:xfrm>
          <a:prstGeom prst="rect">
            <a:avLst/>
          </a:prstGeom>
        </p:spPr>
        <p:txBody>
          <a:bodyPr lIns="91439" tIns="45719" rIns="91439" bIns="45719" anchor="t">
            <a:noAutofit/>
          </a:bodyPr>
          <a:lstStyle/>
          <a:p>
            <a:endParaRPr/>
          </a:p>
        </p:txBody>
      </p:sp>
      <p:sp>
        <p:nvSpPr>
          <p:cNvPr id="98" name="Image"/>
          <p:cNvSpPr>
            <a:spLocks noGrp="1"/>
          </p:cNvSpPr>
          <p:nvPr>
            <p:ph type="pic" sz="quarter" idx="34"/>
          </p:nvPr>
        </p:nvSpPr>
        <p:spPr>
          <a:xfrm>
            <a:off x="12368148" y="7304089"/>
            <a:ext cx="1917701" cy="2106275"/>
          </a:xfrm>
          <a:prstGeom prst="rect">
            <a:avLst/>
          </a:prstGeom>
        </p:spPr>
        <p:txBody>
          <a:bodyPr lIns="91439" tIns="45719" rIns="91439" bIns="45719" anchor="t">
            <a:noAutofit/>
          </a:bodyPr>
          <a:lstStyle/>
          <a:p>
            <a:endParaRPr/>
          </a:p>
        </p:txBody>
      </p:sp>
      <p:sp>
        <p:nvSpPr>
          <p:cNvPr id="99" name="Image"/>
          <p:cNvSpPr>
            <a:spLocks noGrp="1"/>
          </p:cNvSpPr>
          <p:nvPr>
            <p:ph type="pic" sz="quarter" idx="35"/>
          </p:nvPr>
        </p:nvSpPr>
        <p:spPr>
          <a:xfrm>
            <a:off x="12368148" y="9883581"/>
            <a:ext cx="1917701" cy="2106274"/>
          </a:xfrm>
          <a:prstGeom prst="rect">
            <a:avLst/>
          </a:prstGeom>
        </p:spPr>
        <p:txBody>
          <a:bodyPr lIns="91439" tIns="45719" rIns="91439" bIns="45719" anchor="t">
            <a:noAutofit/>
          </a:bodyPr>
          <a:lstStyle/>
          <a:p>
            <a:endParaRPr/>
          </a:p>
        </p:txBody>
      </p:sp>
      <p:sp>
        <p:nvSpPr>
          <p:cNvPr id="100" name="Image"/>
          <p:cNvSpPr>
            <a:spLocks noGrp="1"/>
          </p:cNvSpPr>
          <p:nvPr>
            <p:ph type="pic" sz="quarter" idx="36"/>
          </p:nvPr>
        </p:nvSpPr>
        <p:spPr>
          <a:xfrm>
            <a:off x="12368148" y="12463072"/>
            <a:ext cx="1917701" cy="2106275"/>
          </a:xfrm>
          <a:prstGeom prst="rect">
            <a:avLst/>
          </a:prstGeom>
        </p:spPr>
        <p:txBody>
          <a:bodyPr lIns="91439" tIns="45719" rIns="91439" bIns="45719" anchor="t">
            <a:noAutofit/>
          </a:bodyPr>
          <a:lstStyle/>
          <a:p>
            <a:endParaRPr/>
          </a:p>
        </p:txBody>
      </p:sp>
      <p:sp>
        <p:nvSpPr>
          <p:cNvPr id="101" name="Image"/>
          <p:cNvSpPr>
            <a:spLocks noGrp="1"/>
          </p:cNvSpPr>
          <p:nvPr>
            <p:ph type="pic" sz="quarter" idx="37"/>
          </p:nvPr>
        </p:nvSpPr>
        <p:spPr>
          <a:xfrm>
            <a:off x="12368148" y="15042563"/>
            <a:ext cx="1917701" cy="2106275"/>
          </a:xfrm>
          <a:prstGeom prst="rect">
            <a:avLst/>
          </a:prstGeom>
        </p:spPr>
        <p:txBody>
          <a:bodyPr lIns="91439" tIns="45719" rIns="91439" bIns="45719" anchor="t">
            <a:noAutofit/>
          </a:bodyPr>
          <a:lstStyle/>
          <a:p>
            <a:endParaRPr/>
          </a:p>
        </p:txBody>
      </p:sp>
      <p:sp>
        <p:nvSpPr>
          <p:cNvPr id="102" name="Image"/>
          <p:cNvSpPr>
            <a:spLocks noGrp="1"/>
          </p:cNvSpPr>
          <p:nvPr>
            <p:ph type="pic" sz="quarter" idx="38"/>
          </p:nvPr>
        </p:nvSpPr>
        <p:spPr>
          <a:xfrm>
            <a:off x="12368148" y="17620457"/>
            <a:ext cx="1917701" cy="2109471"/>
          </a:xfrm>
          <a:prstGeom prst="rect">
            <a:avLst/>
          </a:prstGeom>
        </p:spPr>
        <p:txBody>
          <a:bodyPr lIns="91439" tIns="45719" rIns="91439" bIns="45719" anchor="t">
            <a:noAutofit/>
          </a:bodyPr>
          <a:lstStyle/>
          <a:p>
            <a:endParaRPr/>
          </a:p>
        </p:txBody>
      </p:sp>
      <p:sp>
        <p:nvSpPr>
          <p:cNvPr id="103" name="Image"/>
          <p:cNvSpPr>
            <a:spLocks noGrp="1"/>
          </p:cNvSpPr>
          <p:nvPr>
            <p:ph type="pic" sz="quarter" idx="39"/>
          </p:nvPr>
        </p:nvSpPr>
        <p:spPr>
          <a:xfrm>
            <a:off x="12370890" y="20204558"/>
            <a:ext cx="1912216" cy="2100251"/>
          </a:xfrm>
          <a:prstGeom prst="rect">
            <a:avLst/>
          </a:prstGeom>
        </p:spPr>
        <p:txBody>
          <a:bodyPr lIns="91439" tIns="45719" rIns="91439" bIns="45719" anchor="t">
            <a:noAutofit/>
          </a:bodyPr>
          <a:lstStyle/>
          <a:p>
            <a:endParaRPr/>
          </a:p>
        </p:txBody>
      </p:sp>
      <p:sp>
        <p:nvSpPr>
          <p:cNvPr id="104" name="Image"/>
          <p:cNvSpPr>
            <a:spLocks noGrp="1"/>
          </p:cNvSpPr>
          <p:nvPr>
            <p:ph type="pic" sz="quarter" idx="40"/>
          </p:nvPr>
        </p:nvSpPr>
        <p:spPr>
          <a:xfrm>
            <a:off x="12368148" y="22781038"/>
            <a:ext cx="1917701" cy="2106275"/>
          </a:xfrm>
          <a:prstGeom prst="rect">
            <a:avLst/>
          </a:prstGeom>
        </p:spPr>
        <p:txBody>
          <a:bodyPr lIns="91439" tIns="45719" rIns="91439" bIns="45719" anchor="t">
            <a:noAutofit/>
          </a:bodyPr>
          <a:lstStyle/>
          <a:p>
            <a:endParaRPr/>
          </a:p>
        </p:txBody>
      </p:sp>
      <p:sp>
        <p:nvSpPr>
          <p:cNvPr id="105" name="Image"/>
          <p:cNvSpPr>
            <a:spLocks noGrp="1"/>
          </p:cNvSpPr>
          <p:nvPr>
            <p:ph type="pic" sz="quarter" idx="41"/>
          </p:nvPr>
        </p:nvSpPr>
        <p:spPr>
          <a:xfrm>
            <a:off x="2174478" y="26752748"/>
            <a:ext cx="1917701" cy="2102770"/>
          </a:xfrm>
          <a:prstGeom prst="rect">
            <a:avLst/>
          </a:prstGeom>
        </p:spPr>
        <p:txBody>
          <a:bodyPr lIns="91439" tIns="45719" rIns="91439" bIns="45719" anchor="t">
            <a:noAutofit/>
          </a:bodyPr>
          <a:lstStyle/>
          <a:p>
            <a:endParaRPr/>
          </a:p>
        </p:txBody>
      </p:sp>
      <p:sp>
        <p:nvSpPr>
          <p:cNvPr id="106" name="Image"/>
          <p:cNvSpPr>
            <a:spLocks noGrp="1"/>
          </p:cNvSpPr>
          <p:nvPr>
            <p:ph type="pic" sz="quarter" idx="42"/>
          </p:nvPr>
        </p:nvSpPr>
        <p:spPr>
          <a:xfrm>
            <a:off x="2174478" y="29470350"/>
            <a:ext cx="1917701" cy="2102770"/>
          </a:xfrm>
          <a:prstGeom prst="rect">
            <a:avLst/>
          </a:prstGeom>
        </p:spPr>
        <p:txBody>
          <a:bodyPr lIns="91439" tIns="45719" rIns="91439" bIns="45719" anchor="t">
            <a:noAutofit/>
          </a:bodyPr>
          <a:lstStyle/>
          <a:p>
            <a:endParaRPr/>
          </a:p>
        </p:txBody>
      </p:sp>
      <p:sp>
        <p:nvSpPr>
          <p:cNvPr id="107" name="Image"/>
          <p:cNvSpPr>
            <a:spLocks noGrp="1"/>
          </p:cNvSpPr>
          <p:nvPr>
            <p:ph type="pic" sz="quarter" idx="43"/>
          </p:nvPr>
        </p:nvSpPr>
        <p:spPr>
          <a:xfrm>
            <a:off x="23672800" y="25849580"/>
            <a:ext cx="1917700" cy="2109471"/>
          </a:xfrm>
          <a:prstGeom prst="rect">
            <a:avLst/>
          </a:prstGeom>
        </p:spPr>
        <p:txBody>
          <a:bodyPr lIns="91439" tIns="45719" rIns="91439" bIns="45719" anchor="t">
            <a:noAutofit/>
          </a:bodyPr>
          <a:lstStyle/>
          <a:p>
            <a:endParaRPr/>
          </a:p>
        </p:txBody>
      </p:sp>
      <p:sp>
        <p:nvSpPr>
          <p:cNvPr id="108" name="Image"/>
          <p:cNvSpPr>
            <a:spLocks noGrp="1"/>
          </p:cNvSpPr>
          <p:nvPr>
            <p:ph type="pic" sz="quarter" idx="44"/>
          </p:nvPr>
        </p:nvSpPr>
        <p:spPr>
          <a:xfrm>
            <a:off x="23672800" y="28194220"/>
            <a:ext cx="1917700" cy="2106274"/>
          </a:xfrm>
          <a:prstGeom prst="rect">
            <a:avLst/>
          </a:prstGeom>
        </p:spPr>
        <p:txBody>
          <a:bodyPr lIns="91439" tIns="45719" rIns="91439" bIns="45719" anchor="t">
            <a:noAutofit/>
          </a:bodyPr>
          <a:lstStyle/>
          <a:p>
            <a:endParaRPr/>
          </a:p>
        </p:txBody>
      </p:sp>
      <p:sp>
        <p:nvSpPr>
          <p:cNvPr id="109" name="Image"/>
          <p:cNvSpPr>
            <a:spLocks noGrp="1"/>
          </p:cNvSpPr>
          <p:nvPr>
            <p:ph type="pic" sz="quarter" idx="45"/>
          </p:nvPr>
        </p:nvSpPr>
        <p:spPr>
          <a:xfrm>
            <a:off x="23672800" y="30535661"/>
            <a:ext cx="1917700" cy="2106275"/>
          </a:xfrm>
          <a:prstGeom prst="rect">
            <a:avLst/>
          </a:prstGeom>
        </p:spPr>
        <p:txBody>
          <a:bodyPr lIns="91439" tIns="45719" rIns="91439" bIns="45719" anchor="t">
            <a:noAutofit/>
          </a:bodyPr>
          <a:lstStyle/>
          <a:p>
            <a:endParaRPr/>
          </a:p>
        </p:txBody>
      </p:sp>
      <p:sp>
        <p:nvSpPr>
          <p:cNvPr id="110" name="Select a Real Estate Agent"/>
          <p:cNvSpPr txBox="1">
            <a:spLocks noGrp="1"/>
          </p:cNvSpPr>
          <p:nvPr>
            <p:ph type="body" sz="quarter" idx="46"/>
          </p:nvPr>
        </p:nvSpPr>
        <p:spPr>
          <a:xfrm>
            <a:off x="14364943" y="5212605"/>
            <a:ext cx="6257665"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Select a Real Estate Agent</a:t>
            </a:r>
          </a:p>
        </p:txBody>
      </p:sp>
      <p:sp>
        <p:nvSpPr>
          <p:cNvPr id="111" name="Obtain Financial…"/>
          <p:cNvSpPr txBox="1">
            <a:spLocks noGrp="1"/>
          </p:cNvSpPr>
          <p:nvPr>
            <p:ph type="body" sz="quarter" idx="47"/>
          </p:nvPr>
        </p:nvSpPr>
        <p:spPr>
          <a:xfrm>
            <a:off x="15516693" y="7443023"/>
            <a:ext cx="3954165" cy="1419067"/>
          </a:xfrm>
          <a:prstGeom prst="rect">
            <a:avLst/>
          </a:prstGeom>
        </p:spPr>
        <p:txBody>
          <a:bodyPr wrap="none">
            <a:spAutoFit/>
          </a:bodyPr>
          <a:lstStyle/>
          <a:p>
            <a:pPr marL="0" indent="0" algn="ctr" defTabSz="457200">
              <a:spcBef>
                <a:spcPts val="0"/>
              </a:spcBef>
              <a:buClrTx/>
              <a:buSzTx/>
              <a:buNone/>
              <a:defRPr sz="4600" i="0">
                <a:solidFill>
                  <a:srgbClr val="FFFFFF"/>
                </a:solidFill>
              </a:defRPr>
            </a:pPr>
            <a:r>
              <a:t>Obtain Financial</a:t>
            </a:r>
          </a:p>
          <a:p>
            <a:pPr marL="0" indent="0" algn="ctr" defTabSz="457200">
              <a:spcBef>
                <a:spcPts val="0"/>
              </a:spcBef>
              <a:buClrTx/>
              <a:buSzTx/>
              <a:buNone/>
              <a:defRPr sz="4600" i="0">
                <a:solidFill>
                  <a:srgbClr val="FFFFFF"/>
                </a:solidFill>
              </a:defRPr>
            </a:pPr>
            <a:r>
              <a:t>Preapproval</a:t>
            </a:r>
          </a:p>
        </p:txBody>
      </p:sp>
      <p:sp>
        <p:nvSpPr>
          <p:cNvPr id="112" name="Analyze Your Needs In…"/>
          <p:cNvSpPr txBox="1">
            <a:spLocks noGrp="1"/>
          </p:cNvSpPr>
          <p:nvPr>
            <p:ph type="body" sz="quarter" idx="48"/>
          </p:nvPr>
        </p:nvSpPr>
        <p:spPr>
          <a:xfrm>
            <a:off x="14848660" y="10092245"/>
            <a:ext cx="5290231" cy="1419067"/>
          </a:xfrm>
          <a:prstGeom prst="rect">
            <a:avLst/>
          </a:prstGeom>
        </p:spPr>
        <p:txBody>
          <a:bodyPr wrap="none">
            <a:spAutoFit/>
          </a:bodyPr>
          <a:lstStyle/>
          <a:p>
            <a:pPr marL="0" indent="0" algn="ctr" defTabSz="457200">
              <a:spcBef>
                <a:spcPts val="0"/>
              </a:spcBef>
              <a:buClrTx/>
              <a:buSzTx/>
              <a:buNone/>
              <a:defRPr sz="4600" i="0">
                <a:solidFill>
                  <a:srgbClr val="FFFFFF"/>
                </a:solidFill>
              </a:defRPr>
            </a:pPr>
            <a:r>
              <a:t>Analyze Your Needs In</a:t>
            </a:r>
          </a:p>
          <a:p>
            <a:pPr marL="0" indent="0" algn="ctr" defTabSz="457200">
              <a:spcBef>
                <a:spcPts val="0"/>
              </a:spcBef>
              <a:buClrTx/>
              <a:buSzTx/>
              <a:buNone/>
              <a:defRPr sz="4600" i="0">
                <a:solidFill>
                  <a:srgbClr val="FFFFFF"/>
                </a:solidFill>
              </a:defRPr>
            </a:pPr>
            <a:r>
              <a:t>A Buyer Consultation</a:t>
            </a:r>
          </a:p>
        </p:txBody>
      </p:sp>
      <p:sp>
        <p:nvSpPr>
          <p:cNvPr id="113" name="Select Properties"/>
          <p:cNvSpPr txBox="1">
            <a:spLocks noGrp="1"/>
          </p:cNvSpPr>
          <p:nvPr>
            <p:ph type="body" sz="quarter" idx="49"/>
          </p:nvPr>
        </p:nvSpPr>
        <p:spPr>
          <a:xfrm>
            <a:off x="15428187" y="13090717"/>
            <a:ext cx="4131177"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Select Properties</a:t>
            </a:r>
          </a:p>
        </p:txBody>
      </p:sp>
      <p:sp>
        <p:nvSpPr>
          <p:cNvPr id="114" name="View Properties"/>
          <p:cNvSpPr txBox="1">
            <a:spLocks noGrp="1"/>
          </p:cNvSpPr>
          <p:nvPr>
            <p:ph type="body" sz="quarter" idx="50"/>
          </p:nvPr>
        </p:nvSpPr>
        <p:spPr>
          <a:xfrm>
            <a:off x="15591179" y="15560258"/>
            <a:ext cx="3805194"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View Properties</a:t>
            </a:r>
          </a:p>
        </p:txBody>
      </p:sp>
      <p:sp>
        <p:nvSpPr>
          <p:cNvPr id="115" name="Write An Offer To Purchase"/>
          <p:cNvSpPr txBox="1">
            <a:spLocks noGrp="1"/>
          </p:cNvSpPr>
          <p:nvPr>
            <p:ph type="body" sz="quarter" idx="51"/>
          </p:nvPr>
        </p:nvSpPr>
        <p:spPr>
          <a:xfrm>
            <a:off x="14345664" y="18252179"/>
            <a:ext cx="6296223"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Write An Offer To Purchase</a:t>
            </a:r>
          </a:p>
        </p:txBody>
      </p:sp>
      <p:sp>
        <p:nvSpPr>
          <p:cNvPr id="116" name="Negotiate Terms"/>
          <p:cNvSpPr txBox="1">
            <a:spLocks noGrp="1"/>
          </p:cNvSpPr>
          <p:nvPr>
            <p:ph type="body" sz="quarter" idx="52"/>
          </p:nvPr>
        </p:nvSpPr>
        <p:spPr>
          <a:xfrm>
            <a:off x="15555834" y="20690610"/>
            <a:ext cx="3875883"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Negotiate Terms</a:t>
            </a:r>
          </a:p>
        </p:txBody>
      </p:sp>
      <p:sp>
        <p:nvSpPr>
          <p:cNvPr id="117" name="Accept The Contract"/>
          <p:cNvSpPr txBox="1">
            <a:spLocks noGrp="1"/>
          </p:cNvSpPr>
          <p:nvPr>
            <p:ph type="body" sz="quarter" idx="53"/>
          </p:nvPr>
        </p:nvSpPr>
        <p:spPr>
          <a:xfrm>
            <a:off x="15117685" y="23270279"/>
            <a:ext cx="4752182"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Accept The Contract</a:t>
            </a:r>
          </a:p>
        </p:txBody>
      </p:sp>
      <p:sp>
        <p:nvSpPr>
          <p:cNvPr id="118" name="THE HOME BUYING PROCESS"/>
          <p:cNvSpPr txBox="1">
            <a:spLocks noGrp="1"/>
          </p:cNvSpPr>
          <p:nvPr>
            <p:ph type="body" sz="quarter" idx="54"/>
          </p:nvPr>
        </p:nvSpPr>
        <p:spPr>
          <a:xfrm>
            <a:off x="7753416" y="2133996"/>
            <a:ext cx="17830668" cy="1408908"/>
          </a:xfrm>
          <a:prstGeom prst="rect">
            <a:avLst/>
          </a:prstGeom>
        </p:spPr>
        <p:txBody>
          <a:bodyPr wrap="none" anchor="t">
            <a:spAutoFit/>
          </a:bodyPr>
          <a:lstStyle>
            <a:lvl1pPr marL="0" indent="0" algn="ctr">
              <a:lnSpc>
                <a:spcPct val="130000"/>
              </a:lnSpc>
              <a:spcBef>
                <a:spcPts val="0"/>
              </a:spcBef>
              <a:buClrTx/>
              <a:buSzTx/>
              <a:buNone/>
              <a:defRPr sz="9200" i="0">
                <a:latin typeface="Gotham Medium"/>
                <a:ea typeface="Gotham Medium"/>
                <a:cs typeface="Gotham Medium"/>
                <a:sym typeface="Gotham Medium"/>
              </a:defRPr>
            </a:lvl1pPr>
          </a:lstStyle>
          <a:p>
            <a:r>
              <a:t>THE HOME BUYING PROCESS</a:t>
            </a:r>
          </a:p>
        </p:txBody>
      </p:sp>
      <p:sp>
        <p:nvSpPr>
          <p:cNvPr id="119" name="Conduct Title Search"/>
          <p:cNvSpPr txBox="1">
            <a:spLocks noGrp="1"/>
          </p:cNvSpPr>
          <p:nvPr>
            <p:ph type="body" sz="quarter" idx="55"/>
          </p:nvPr>
        </p:nvSpPr>
        <p:spPr>
          <a:xfrm>
            <a:off x="26330286" y="26320004"/>
            <a:ext cx="4907579"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Conduct Title Search</a:t>
            </a:r>
          </a:p>
        </p:txBody>
      </p:sp>
      <p:sp>
        <p:nvSpPr>
          <p:cNvPr id="120" name="Remove Any…"/>
          <p:cNvSpPr txBox="1">
            <a:spLocks noGrp="1"/>
          </p:cNvSpPr>
          <p:nvPr>
            <p:ph type="body" sz="quarter" idx="56"/>
          </p:nvPr>
        </p:nvSpPr>
        <p:spPr>
          <a:xfrm>
            <a:off x="26998611" y="28313904"/>
            <a:ext cx="3570930" cy="1419067"/>
          </a:xfrm>
          <a:prstGeom prst="rect">
            <a:avLst/>
          </a:prstGeom>
        </p:spPr>
        <p:txBody>
          <a:bodyPr wrap="none">
            <a:spAutoFit/>
          </a:bodyPr>
          <a:lstStyle/>
          <a:p>
            <a:pPr marL="0" indent="0" algn="ctr" defTabSz="457200">
              <a:spcBef>
                <a:spcPts val="0"/>
              </a:spcBef>
              <a:buClrTx/>
              <a:buSzTx/>
              <a:buNone/>
              <a:defRPr sz="4600" i="0">
                <a:solidFill>
                  <a:srgbClr val="FFFFFF"/>
                </a:solidFill>
              </a:defRPr>
            </a:pPr>
            <a:r>
              <a:t>Remove Any</a:t>
            </a:r>
          </a:p>
          <a:p>
            <a:pPr marL="0" indent="0" algn="ctr" defTabSz="457200">
              <a:spcBef>
                <a:spcPts val="0"/>
              </a:spcBef>
              <a:buClrTx/>
              <a:buSzTx/>
              <a:buNone/>
              <a:defRPr sz="4600" i="0">
                <a:solidFill>
                  <a:srgbClr val="FFFFFF"/>
                </a:solidFill>
              </a:defRPr>
            </a:pPr>
            <a:r>
              <a:t>Encumbrances</a:t>
            </a:r>
          </a:p>
        </p:txBody>
      </p:sp>
      <p:sp>
        <p:nvSpPr>
          <p:cNvPr id="121" name="Obtain Title Insurance"/>
          <p:cNvSpPr txBox="1">
            <a:spLocks noGrp="1"/>
          </p:cNvSpPr>
          <p:nvPr>
            <p:ph type="body" sz="quarter" idx="57"/>
          </p:nvPr>
        </p:nvSpPr>
        <p:spPr>
          <a:xfrm>
            <a:off x="26193583" y="31009278"/>
            <a:ext cx="5180985"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Obtain Title Insurance</a:t>
            </a:r>
          </a:p>
        </p:txBody>
      </p:sp>
      <p:sp>
        <p:nvSpPr>
          <p:cNvPr id="122" name="Obtain Funds for Closing"/>
          <p:cNvSpPr txBox="1">
            <a:spLocks noGrp="1"/>
          </p:cNvSpPr>
          <p:nvPr>
            <p:ph type="body" sz="quarter" idx="58"/>
          </p:nvPr>
        </p:nvSpPr>
        <p:spPr>
          <a:xfrm>
            <a:off x="14542247" y="34542960"/>
            <a:ext cx="5903057"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Obtain Funds for Closing</a:t>
            </a:r>
          </a:p>
        </p:txBody>
      </p:sp>
      <p:sp>
        <p:nvSpPr>
          <p:cNvPr id="123" name="Close on the Property"/>
          <p:cNvSpPr txBox="1">
            <a:spLocks noGrp="1"/>
          </p:cNvSpPr>
          <p:nvPr>
            <p:ph type="body" sz="quarter" idx="59"/>
          </p:nvPr>
        </p:nvSpPr>
        <p:spPr>
          <a:xfrm>
            <a:off x="14898317" y="36981391"/>
            <a:ext cx="5190917"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Close on the Property</a:t>
            </a:r>
          </a:p>
        </p:txBody>
      </p:sp>
      <p:sp>
        <p:nvSpPr>
          <p:cNvPr id="124" name="Take Possession of Home!"/>
          <p:cNvSpPr txBox="1">
            <a:spLocks noGrp="1"/>
          </p:cNvSpPr>
          <p:nvPr>
            <p:ph type="body" sz="quarter" idx="60"/>
          </p:nvPr>
        </p:nvSpPr>
        <p:spPr>
          <a:xfrm>
            <a:off x="14389187" y="39563779"/>
            <a:ext cx="6209177" cy="720567"/>
          </a:xfrm>
          <a:prstGeom prst="rect">
            <a:avLst/>
          </a:prstGeom>
        </p:spPr>
        <p:txBody>
          <a:bodyPr wrap="none">
            <a:spAutoFit/>
          </a:bodyPr>
          <a:lstStyle>
            <a:lvl1pPr marL="0" indent="0" algn="ctr" defTabSz="457200">
              <a:spcBef>
                <a:spcPts val="0"/>
              </a:spcBef>
              <a:buClrTx/>
              <a:buSzTx/>
              <a:buNone/>
              <a:defRPr sz="4600" i="0">
                <a:solidFill>
                  <a:srgbClr val="FFFFFF"/>
                </a:solidFill>
              </a:defRPr>
            </a:lvl1pPr>
          </a:lstStyle>
          <a:p>
            <a:r>
              <a:t>Take Possession of Home!</a:t>
            </a:r>
          </a:p>
        </p:txBody>
      </p:sp>
      <p:sp>
        <p:nvSpPr>
          <p:cNvPr id="125" name="Image"/>
          <p:cNvSpPr>
            <a:spLocks noGrp="1"/>
          </p:cNvSpPr>
          <p:nvPr>
            <p:ph type="pic" sz="quarter" idx="61"/>
          </p:nvPr>
        </p:nvSpPr>
        <p:spPr>
          <a:xfrm>
            <a:off x="12368148" y="33900513"/>
            <a:ext cx="1917701" cy="2106275"/>
          </a:xfrm>
          <a:prstGeom prst="rect">
            <a:avLst/>
          </a:prstGeom>
        </p:spPr>
        <p:txBody>
          <a:bodyPr lIns="91439" tIns="45719" rIns="91439" bIns="45719" anchor="t">
            <a:noAutofit/>
          </a:bodyPr>
          <a:lstStyle/>
          <a:p>
            <a:endParaRPr/>
          </a:p>
        </p:txBody>
      </p:sp>
      <p:sp>
        <p:nvSpPr>
          <p:cNvPr id="126" name="Image"/>
          <p:cNvSpPr>
            <a:spLocks noGrp="1"/>
          </p:cNvSpPr>
          <p:nvPr>
            <p:ph type="pic" sz="quarter" idx="62"/>
          </p:nvPr>
        </p:nvSpPr>
        <p:spPr>
          <a:xfrm>
            <a:off x="12368148" y="36529630"/>
            <a:ext cx="1917701" cy="2106275"/>
          </a:xfrm>
          <a:prstGeom prst="rect">
            <a:avLst/>
          </a:prstGeom>
        </p:spPr>
        <p:txBody>
          <a:bodyPr lIns="91439" tIns="45719" rIns="91439" bIns="45719" anchor="t">
            <a:noAutofit/>
          </a:bodyPr>
          <a:lstStyle/>
          <a:p>
            <a:endParaRPr/>
          </a:p>
        </p:txBody>
      </p:sp>
      <p:sp>
        <p:nvSpPr>
          <p:cNvPr id="127" name="Image"/>
          <p:cNvSpPr>
            <a:spLocks noGrp="1"/>
          </p:cNvSpPr>
          <p:nvPr>
            <p:ph type="pic" sz="quarter" idx="63"/>
          </p:nvPr>
        </p:nvSpPr>
        <p:spPr>
          <a:xfrm>
            <a:off x="12368148" y="39095247"/>
            <a:ext cx="1917701" cy="2109471"/>
          </a:xfrm>
          <a:prstGeom prst="rect">
            <a:avLst/>
          </a:prstGeom>
        </p:spPr>
        <p:txBody>
          <a:bodyPr lIns="91439" tIns="45719" rIns="91439" bIns="45719" anchor="t">
            <a:noAutofit/>
          </a:bodyPr>
          <a:lstStyle/>
          <a:p>
            <a:endParaRPr/>
          </a:p>
        </p:txBody>
      </p:sp>
      <p:sp>
        <p:nvSpPr>
          <p:cNvPr id="128" name="REMOVE CONTINGENCIES"/>
          <p:cNvSpPr txBox="1">
            <a:spLocks noGrp="1"/>
          </p:cNvSpPr>
          <p:nvPr>
            <p:ph type="body" sz="quarter" idx="64"/>
          </p:nvPr>
        </p:nvSpPr>
        <p:spPr>
          <a:xfrm>
            <a:off x="12266577" y="26314796"/>
            <a:ext cx="8804346" cy="974567"/>
          </a:xfrm>
          <a:prstGeom prst="rect">
            <a:avLst/>
          </a:prstGeom>
        </p:spPr>
        <p:txBody>
          <a:bodyPr wrap="none" anchor="t">
            <a:spAutoFit/>
          </a:bodyPr>
          <a:lstStyle>
            <a:lvl1pPr marL="0" indent="0" algn="ctr">
              <a:lnSpc>
                <a:spcPct val="130000"/>
              </a:lnSpc>
              <a:spcBef>
                <a:spcPts val="0"/>
              </a:spcBef>
              <a:buClrTx/>
              <a:buSzTx/>
              <a:buNone/>
              <a:defRPr sz="6600" i="0"/>
            </a:lvl1pPr>
          </a:lstStyle>
          <a:p>
            <a:r>
              <a:t>REMOVE CONTINGENCIES</a:t>
            </a:r>
          </a:p>
        </p:txBody>
      </p:sp>
      <p:sp>
        <p:nvSpPr>
          <p:cNvPr id="129" name="OBTAIN MORTGAGE FINANCING"/>
          <p:cNvSpPr txBox="1">
            <a:spLocks noGrp="1"/>
          </p:cNvSpPr>
          <p:nvPr>
            <p:ph type="body" sz="quarter" idx="65"/>
          </p:nvPr>
        </p:nvSpPr>
        <p:spPr>
          <a:xfrm>
            <a:off x="12965941" y="27965796"/>
            <a:ext cx="7405618" cy="720567"/>
          </a:xfrm>
          <a:prstGeom prst="rect">
            <a:avLst/>
          </a:prstGeom>
        </p:spPr>
        <p:txBody>
          <a:bodyPr wrap="none" anchor="t">
            <a:spAutoFit/>
          </a:bodyPr>
          <a:lstStyle>
            <a:lvl1pPr marL="0" indent="0" algn="ctr">
              <a:lnSpc>
                <a:spcPct val="130000"/>
              </a:lnSpc>
              <a:spcBef>
                <a:spcPts val="0"/>
              </a:spcBef>
              <a:buClrTx/>
              <a:buSzTx/>
              <a:buNone/>
              <a:defRPr sz="4600" i="0"/>
            </a:lvl1pPr>
          </a:lstStyle>
          <a:p>
            <a:r>
              <a:t>OBTAIN MORTGAGE FINANCING</a:t>
            </a:r>
          </a:p>
        </p:txBody>
      </p:sp>
      <p:sp>
        <p:nvSpPr>
          <p:cNvPr id="130" name="CREDIT CHECK…"/>
          <p:cNvSpPr txBox="1">
            <a:spLocks noGrp="1"/>
          </p:cNvSpPr>
          <p:nvPr>
            <p:ph type="body" sz="quarter" idx="66"/>
          </p:nvPr>
        </p:nvSpPr>
        <p:spPr>
          <a:xfrm>
            <a:off x="12397496" y="29362796"/>
            <a:ext cx="3836157" cy="2117567"/>
          </a:xfrm>
          <a:prstGeom prst="rect">
            <a:avLst/>
          </a:prstGeom>
        </p:spPr>
        <p:txBody>
          <a:bodyPr wrap="none" anchor="t">
            <a:spAutoFit/>
          </a:bodyPr>
          <a:lstStyle/>
          <a:p>
            <a:pPr marL="0" indent="0" algn="ctr">
              <a:spcBef>
                <a:spcPts val="0"/>
              </a:spcBef>
              <a:buClrTx/>
              <a:buSzTx/>
              <a:buNone/>
              <a:defRPr sz="4600" i="0">
                <a:solidFill>
                  <a:srgbClr val="D81F27"/>
                </a:solidFill>
              </a:defRPr>
            </a:pPr>
            <a:r>
              <a:t>CREDIT CHECK</a:t>
            </a:r>
          </a:p>
          <a:p>
            <a:pPr marL="0" indent="0" algn="ctr">
              <a:spcBef>
                <a:spcPts val="0"/>
              </a:spcBef>
              <a:buClrTx/>
              <a:buSzTx/>
              <a:buNone/>
              <a:defRPr sz="4600" i="0">
                <a:solidFill>
                  <a:srgbClr val="D81F27"/>
                </a:solidFill>
              </a:defRPr>
            </a:pPr>
            <a:r>
              <a:t>UNDERWRITING</a:t>
            </a:r>
          </a:p>
          <a:p>
            <a:pPr marL="0" indent="0" algn="ctr">
              <a:spcBef>
                <a:spcPts val="0"/>
              </a:spcBef>
              <a:buClrTx/>
              <a:buSzTx/>
              <a:buNone/>
              <a:defRPr sz="4600" i="0">
                <a:solidFill>
                  <a:srgbClr val="D81F27"/>
                </a:solidFill>
              </a:defRPr>
            </a:pPr>
            <a:r>
              <a:t>APPRAISAL</a:t>
            </a:r>
          </a:p>
        </p:txBody>
      </p:sp>
      <p:sp>
        <p:nvSpPr>
          <p:cNvPr id="131" name="SURVEY…"/>
          <p:cNvSpPr txBox="1">
            <a:spLocks noGrp="1"/>
          </p:cNvSpPr>
          <p:nvPr>
            <p:ph type="body" sz="quarter" idx="67"/>
          </p:nvPr>
        </p:nvSpPr>
        <p:spPr>
          <a:xfrm>
            <a:off x="18065138" y="29362796"/>
            <a:ext cx="2914873" cy="1419067"/>
          </a:xfrm>
          <a:prstGeom prst="rect">
            <a:avLst/>
          </a:prstGeom>
        </p:spPr>
        <p:txBody>
          <a:bodyPr wrap="none" anchor="t">
            <a:spAutoFit/>
          </a:bodyPr>
          <a:lstStyle/>
          <a:p>
            <a:pPr marL="0" indent="0" algn="ctr">
              <a:spcBef>
                <a:spcPts val="0"/>
              </a:spcBef>
              <a:buClrTx/>
              <a:buSzTx/>
              <a:buNone/>
              <a:defRPr sz="4600" i="0">
                <a:solidFill>
                  <a:srgbClr val="D81F27"/>
                </a:solidFill>
              </a:defRPr>
            </a:pPr>
            <a:r>
              <a:t>SURVEY</a:t>
            </a:r>
          </a:p>
          <a:p>
            <a:pPr marL="0" indent="0" algn="ctr">
              <a:spcBef>
                <a:spcPts val="0"/>
              </a:spcBef>
              <a:buClrTx/>
              <a:buSzTx/>
              <a:buNone/>
              <a:defRPr sz="4600" i="0">
                <a:solidFill>
                  <a:srgbClr val="D81F27"/>
                </a:solidFill>
              </a:defRPr>
            </a:pPr>
            <a:r>
              <a:t>INSURANCE</a:t>
            </a:r>
          </a:p>
        </p:txBody>
      </p:sp>
      <p:sp>
        <p:nvSpPr>
          <p:cNvPr id="1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Slide #8">
    <p:spTree>
      <p:nvGrpSpPr>
        <p:cNvPr id="1" name=""/>
        <p:cNvGrpSpPr/>
        <p:nvPr/>
      </p:nvGrpSpPr>
      <p:grpSpPr>
        <a:xfrm>
          <a:off x="0" y="0"/>
          <a:ext cx="0" cy="0"/>
          <a:chOff x="0" y="0"/>
          <a:chExt cx="0" cy="0"/>
        </a:xfrm>
      </p:grpSpPr>
      <p:sp>
        <p:nvSpPr>
          <p:cNvPr id="197" name="Image"/>
          <p:cNvSpPr>
            <a:spLocks noGrp="1"/>
          </p:cNvSpPr>
          <p:nvPr>
            <p:ph type="pic" idx="13"/>
          </p:nvPr>
        </p:nvSpPr>
        <p:spPr>
          <a:xfrm>
            <a:off x="0" y="0"/>
            <a:ext cx="33337500" cy="42862500"/>
          </a:xfrm>
          <a:prstGeom prst="rect">
            <a:avLst/>
          </a:prstGeom>
        </p:spPr>
        <p:txBody>
          <a:bodyPr lIns="91439" tIns="45719" rIns="91439" bIns="45719" anchor="t">
            <a:noAutofit/>
          </a:bodyPr>
          <a:lstStyle/>
          <a:p>
            <a:endParaRPr/>
          </a:p>
        </p:txBody>
      </p:sp>
      <p:sp>
        <p:nvSpPr>
          <p:cNvPr id="198" name="Image"/>
          <p:cNvSpPr>
            <a:spLocks noGrp="1"/>
          </p:cNvSpPr>
          <p:nvPr>
            <p:ph type="pic" sz="quarter" idx="14"/>
          </p:nvPr>
        </p:nvSpPr>
        <p:spPr>
          <a:xfrm>
            <a:off x="0" y="13003806"/>
            <a:ext cx="17927937" cy="11861297"/>
          </a:xfrm>
          <a:prstGeom prst="rect">
            <a:avLst/>
          </a:prstGeom>
        </p:spPr>
        <p:txBody>
          <a:bodyPr lIns="91439" tIns="45719" rIns="91439" bIns="45719" anchor="t">
            <a:noAutofit/>
          </a:bodyPr>
          <a:lstStyle/>
          <a:p>
            <a:endParaRPr/>
          </a:p>
        </p:txBody>
      </p:sp>
      <p:sp>
        <p:nvSpPr>
          <p:cNvPr id="199" name="THANK YOU"/>
          <p:cNvSpPr txBox="1">
            <a:spLocks noGrp="1"/>
          </p:cNvSpPr>
          <p:nvPr>
            <p:ph type="body" sz="quarter" idx="15"/>
          </p:nvPr>
        </p:nvSpPr>
        <p:spPr>
          <a:xfrm>
            <a:off x="18058964" y="16326643"/>
            <a:ext cx="14331538" cy="2386808"/>
          </a:xfrm>
          <a:prstGeom prst="rect">
            <a:avLst/>
          </a:prstGeom>
        </p:spPr>
        <p:txBody>
          <a:bodyPr anchor="b">
            <a:spAutoFit/>
          </a:bodyPr>
          <a:lstStyle/>
          <a:p>
            <a:pPr marL="0" indent="0" defTabSz="457200">
              <a:lnSpc>
                <a:spcPct val="90000"/>
              </a:lnSpc>
              <a:spcBef>
                <a:spcPts val="0"/>
              </a:spcBef>
              <a:buClrTx/>
              <a:buSzTx/>
              <a:buNone/>
              <a:defRPr sz="16000" i="0">
                <a:solidFill>
                  <a:srgbClr val="D81F27"/>
                </a:solidFill>
                <a:latin typeface="+mn-lt"/>
                <a:ea typeface="+mn-ea"/>
                <a:cs typeface="+mn-cs"/>
                <a:sym typeface="GothamBold"/>
              </a:defRPr>
            </a:pPr>
            <a:r>
              <a:t>THANK </a:t>
            </a:r>
            <a:r>
              <a:rPr>
                <a:solidFill>
                  <a:srgbClr val="231F20"/>
                </a:solidFill>
              </a:rPr>
              <a:t>YOU</a:t>
            </a:r>
          </a:p>
        </p:txBody>
      </p:sp>
      <p:sp>
        <p:nvSpPr>
          <p:cNvPr id="200" name="for the privilege and opportunity to work with you.  As always, feel free to call if you have any questions. Looking forward to assisting you with selling your home."/>
          <p:cNvSpPr txBox="1">
            <a:spLocks noGrp="1"/>
          </p:cNvSpPr>
          <p:nvPr>
            <p:ph type="body" sz="quarter" idx="16"/>
          </p:nvPr>
        </p:nvSpPr>
        <p:spPr>
          <a:xfrm>
            <a:off x="18363251" y="18808969"/>
            <a:ext cx="13309601" cy="4534631"/>
          </a:xfrm>
          <a:prstGeom prst="rect">
            <a:avLst/>
          </a:prstGeom>
        </p:spPr>
        <p:txBody>
          <a:bodyPr anchor="t">
            <a:spAutoFit/>
          </a:bodyPr>
          <a:lstStyle>
            <a:lvl1pPr marL="0" indent="0">
              <a:lnSpc>
                <a:spcPct val="110000"/>
              </a:lnSpc>
              <a:spcBef>
                <a:spcPts val="0"/>
              </a:spcBef>
              <a:buClrTx/>
              <a:buSzTx/>
              <a:buNone/>
              <a:defRPr sz="5600" i="0">
                <a:latin typeface="ITC Avant Garde Gothic Std"/>
                <a:ea typeface="ITC Avant Garde Gothic Std"/>
                <a:cs typeface="ITC Avant Garde Gothic Std"/>
                <a:sym typeface="ITC Avant Garde Gothic Std"/>
              </a:defRPr>
            </a:lvl1pPr>
          </a:lstStyle>
          <a:p>
            <a:r>
              <a:t>for the privilege and opportunity to work with you.  As always, feel free to call if you have any questions. Looking forward to assisting you with selling your home.</a:t>
            </a:r>
          </a:p>
        </p:txBody>
      </p:sp>
      <p:sp>
        <p:nvSpPr>
          <p:cNvPr id="201" name="CHRISTINA SMITH…"/>
          <p:cNvSpPr txBox="1">
            <a:spLocks noGrp="1"/>
          </p:cNvSpPr>
          <p:nvPr>
            <p:ph type="body" sz="quarter" idx="17"/>
          </p:nvPr>
        </p:nvSpPr>
        <p:spPr>
          <a:xfrm>
            <a:off x="17575851" y="30204044"/>
            <a:ext cx="13900765" cy="4655027"/>
          </a:xfrm>
          <a:prstGeom prst="rect">
            <a:avLst/>
          </a:prstGeom>
        </p:spPr>
        <p:txBody>
          <a:bodyPr anchor="t">
            <a:spAutoFit/>
          </a:bodyPr>
          <a:lstStyle/>
          <a:p>
            <a:pPr marL="0" indent="0">
              <a:lnSpc>
                <a:spcPct val="140000"/>
              </a:lnSpc>
              <a:spcBef>
                <a:spcPts val="0"/>
              </a:spcBef>
              <a:buClrTx/>
              <a:buSzTx/>
              <a:buNone/>
              <a:defRPr sz="7200" i="0">
                <a:latin typeface="+mn-lt"/>
                <a:ea typeface="+mn-ea"/>
                <a:cs typeface="+mn-cs"/>
                <a:sym typeface="GothamBold"/>
              </a:defRPr>
            </a:pPr>
            <a:r>
              <a:t>CHRISTINA SMITH</a:t>
            </a:r>
          </a:p>
          <a:p>
            <a:pPr marL="0" indent="0">
              <a:lnSpc>
                <a:spcPct val="110000"/>
              </a:lnSpc>
              <a:spcBef>
                <a:spcPts val="0"/>
              </a:spcBef>
              <a:buClrTx/>
              <a:buSzTx/>
              <a:buNone/>
              <a:defRPr sz="5000" i="0">
                <a:latin typeface="ITC Avant Garde Gothic Std"/>
                <a:ea typeface="ITC Avant Garde Gothic Std"/>
                <a:cs typeface="ITC Avant Garde Gothic Std"/>
                <a:sym typeface="ITC Avant Garde Gothic Std"/>
              </a:defRPr>
            </a:pPr>
            <a:r>
              <a:t>REALTOR</a:t>
            </a:r>
            <a:r>
              <a:rPr baseline="31999"/>
              <a:t>®</a:t>
            </a:r>
            <a:r>
              <a:t>  DRE# 01234567 </a:t>
            </a:r>
          </a:p>
          <a:p>
            <a:pPr marL="0" indent="0">
              <a:lnSpc>
                <a:spcPct val="110000"/>
              </a:lnSpc>
              <a:spcBef>
                <a:spcPts val="0"/>
              </a:spcBef>
              <a:buClrTx/>
              <a:buSzTx/>
              <a:buNone/>
              <a:defRPr sz="5000" i="0">
                <a:latin typeface="ITC Avant Garde Gothic Std"/>
                <a:ea typeface="ITC Avant Garde Gothic Std"/>
                <a:cs typeface="ITC Avant Garde Gothic Std"/>
                <a:sym typeface="ITC Avant Garde Gothic Std"/>
              </a:defRPr>
            </a:pPr>
            <a:r>
              <a:t>000.123.4567 </a:t>
            </a:r>
          </a:p>
          <a:p>
            <a:pPr marL="0" indent="0">
              <a:lnSpc>
                <a:spcPct val="110000"/>
              </a:lnSpc>
              <a:spcBef>
                <a:spcPts val="0"/>
              </a:spcBef>
              <a:buClrTx/>
              <a:buSzTx/>
              <a:buNone/>
              <a:defRPr sz="5000" i="0">
                <a:latin typeface="ITC Avant Garde Gothic Std"/>
                <a:ea typeface="ITC Avant Garde Gothic Std"/>
                <a:cs typeface="ITC Avant Garde Gothic Std"/>
                <a:sym typeface="ITC Avant Garde Gothic Std"/>
              </a:defRPr>
            </a:pPr>
            <a:r>
              <a:t>ChristinaSmith@SmithRE.com www.SmithRE.com</a:t>
            </a:r>
          </a:p>
        </p:txBody>
      </p:sp>
      <p:sp>
        <p:nvSpPr>
          <p:cNvPr id="202" name="Each Office is Independently Owned and Operated"/>
          <p:cNvSpPr txBox="1">
            <a:spLocks noGrp="1"/>
          </p:cNvSpPr>
          <p:nvPr>
            <p:ph type="body" sz="quarter" idx="18"/>
          </p:nvPr>
        </p:nvSpPr>
        <p:spPr>
          <a:xfrm>
            <a:off x="17612490" y="40652341"/>
            <a:ext cx="8365872" cy="434341"/>
          </a:xfrm>
          <a:prstGeom prst="rect">
            <a:avLst/>
          </a:prstGeom>
        </p:spPr>
        <p:txBody>
          <a:bodyPr wrap="none" lIns="0" tIns="0" rIns="0" bIns="0">
            <a:spAutoFit/>
          </a:bodyPr>
          <a:lstStyle>
            <a:lvl1pPr marL="0" indent="0" algn="ctr">
              <a:spcBef>
                <a:spcPts val="0"/>
              </a:spcBef>
              <a:buClrTx/>
              <a:buSzTx/>
              <a:buNone/>
              <a:defRPr sz="3400" i="0">
                <a:latin typeface="ITC Avant Garde Gothic Std Book"/>
                <a:ea typeface="ITC Avant Garde Gothic Std Book"/>
                <a:cs typeface="ITC Avant Garde Gothic Std Book"/>
                <a:sym typeface="ITC Avant Garde Gothic Std Book"/>
              </a:defRPr>
            </a:lvl1pPr>
          </a:lstStyle>
          <a:p>
            <a:r>
              <a:t>Each Office is Independently Owned and Operated</a:t>
            </a:r>
          </a:p>
        </p:txBody>
      </p:sp>
      <p:sp>
        <p:nvSpPr>
          <p:cNvPr id="203" name="Image"/>
          <p:cNvSpPr>
            <a:spLocks noGrp="1"/>
          </p:cNvSpPr>
          <p:nvPr>
            <p:ph type="pic" sz="quarter" idx="19"/>
          </p:nvPr>
        </p:nvSpPr>
        <p:spPr>
          <a:xfrm>
            <a:off x="3280951" y="26268957"/>
            <a:ext cx="11366035" cy="16593543"/>
          </a:xfrm>
          <a:prstGeom prst="rect">
            <a:avLst/>
          </a:prstGeom>
        </p:spPr>
        <p:txBody>
          <a:bodyPr lIns="91439" tIns="45719" rIns="91439" bIns="45719" anchor="t">
            <a:noAutofit/>
          </a:bodyPr>
          <a:lstStyle/>
          <a:p>
            <a:endParaRPr/>
          </a:p>
        </p:txBody>
      </p:sp>
      <p:sp>
        <p:nvSpPr>
          <p:cNvPr id="204" name="Image"/>
          <p:cNvSpPr>
            <a:spLocks noGrp="1"/>
          </p:cNvSpPr>
          <p:nvPr>
            <p:ph type="pic" sz="quarter" idx="20"/>
          </p:nvPr>
        </p:nvSpPr>
        <p:spPr>
          <a:xfrm>
            <a:off x="17618282" y="36234941"/>
            <a:ext cx="9195961" cy="4155166"/>
          </a:xfrm>
          <a:prstGeom prst="rect">
            <a:avLst/>
          </a:prstGeom>
        </p:spPr>
        <p:txBody>
          <a:bodyPr lIns="91439" tIns="45719" rIns="91439" bIns="45719" anchor="t">
            <a:noAutofit/>
          </a:bodyPr>
          <a:lstStyle/>
          <a:p>
            <a:endParaRPr/>
          </a:p>
        </p:txBody>
      </p:sp>
      <p:sp>
        <p:nvSpPr>
          <p:cNvPr id="205" name="It’s what we do and we do it well!"/>
          <p:cNvSpPr txBox="1">
            <a:spLocks noGrp="1"/>
          </p:cNvSpPr>
          <p:nvPr>
            <p:ph type="body" sz="quarter" idx="21"/>
          </p:nvPr>
        </p:nvSpPr>
        <p:spPr>
          <a:xfrm>
            <a:off x="18363251" y="24302758"/>
            <a:ext cx="10745312" cy="773907"/>
          </a:xfrm>
          <a:prstGeom prst="rect">
            <a:avLst/>
          </a:prstGeom>
        </p:spPr>
        <p:txBody>
          <a:bodyPr wrap="none">
            <a:spAutoFit/>
          </a:bodyPr>
          <a:lstStyle>
            <a:lvl1pPr marL="0" indent="0">
              <a:spcBef>
                <a:spcPts val="0"/>
              </a:spcBef>
              <a:buClrTx/>
              <a:buSzTx/>
              <a:buNone/>
              <a:defRPr sz="5000" i="0">
                <a:solidFill>
                  <a:srgbClr val="D81F27"/>
                </a:solidFill>
              </a:defRPr>
            </a:lvl1pPr>
          </a:lstStyle>
          <a:p>
            <a:r>
              <a:t>It’s what we do and we do it well!</a:t>
            </a:r>
          </a:p>
        </p:txBody>
      </p:sp>
      <p:sp>
        <p:nvSpPr>
          <p:cNvPr id="20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2309316" y="12541250"/>
            <a:ext cx="28718868" cy="3125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nchor="ctr">
            <a:normAutofit/>
          </a:bodyPr>
          <a:lstStyle/>
          <a:p>
            <a:r>
              <a:t>Title Text</a:t>
            </a:r>
          </a:p>
        </p:txBody>
      </p:sp>
      <p:sp>
        <p:nvSpPr>
          <p:cNvPr id="3" name="Body Level One…"/>
          <p:cNvSpPr txBox="1">
            <a:spLocks noGrp="1"/>
          </p:cNvSpPr>
          <p:nvPr>
            <p:ph type="body" idx="1"/>
          </p:nvPr>
        </p:nvSpPr>
        <p:spPr>
          <a:xfrm>
            <a:off x="2309316" y="16361171"/>
            <a:ext cx="28718868" cy="12709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6061736" y="29939257"/>
            <a:ext cx="1196665" cy="1254647"/>
          </a:xfrm>
          <a:prstGeom prst="rect">
            <a:avLst/>
          </a:prstGeom>
          <a:ln w="12700">
            <a:miter lim="400000"/>
          </a:ln>
        </p:spPr>
        <p:txBody>
          <a:bodyPr wrap="none" lIns="69453" tIns="69453" rIns="69453" bIns="69453">
            <a:spAutoFit/>
          </a:bodyPr>
          <a:lstStyle>
            <a:lvl1pPr>
              <a:defRPr sz="7400">
                <a:solidFill>
                  <a:srgbClr val="000000"/>
                </a:solidFill>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7" r:id="rId7"/>
  </p:sldLayoutIdLst>
  <p:transition spd="med"/>
  <p:txStyles>
    <p:titleStyle>
      <a:lvl1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1pPr>
      <a:lvl2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2pPr>
      <a:lvl3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3pPr>
      <a:lvl4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4pPr>
      <a:lvl5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5pPr>
      <a:lvl6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6pPr>
      <a:lvl7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7pPr>
      <a:lvl8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8pPr>
      <a:lvl9pPr marL="0" marR="0" indent="0" algn="l" defTabSz="457200" rtl="0" latinLnBrk="0">
        <a:lnSpc>
          <a:spcPct val="90000"/>
        </a:lnSpc>
        <a:spcBef>
          <a:spcPts val="0"/>
        </a:spcBef>
        <a:spcAft>
          <a:spcPts val="0"/>
        </a:spcAft>
        <a:buClrTx/>
        <a:buSzTx/>
        <a:buFontTx/>
        <a:buNone/>
        <a:tabLst/>
        <a:defRPr sz="19600" b="0" i="0" u="none" strike="noStrike" cap="none" spc="0" baseline="0">
          <a:solidFill>
            <a:srgbClr val="000000"/>
          </a:solidFill>
          <a:uFillTx/>
          <a:latin typeface="+mn-lt"/>
          <a:ea typeface="+mn-ea"/>
          <a:cs typeface="+mn-cs"/>
          <a:sym typeface="GothamBold"/>
        </a:defRPr>
      </a:lvl9pPr>
    </p:titleStyle>
    <p:bodyStyle>
      <a:lvl1pPr marL="736022" marR="0" indent="-736022" algn="l" defTabSz="2579687" rtl="0" latinLnBrk="0">
        <a:lnSpc>
          <a:spcPct val="100000"/>
        </a:lnSpc>
        <a:spcBef>
          <a:spcPts val="200"/>
        </a:spcBef>
        <a:spcAft>
          <a:spcPts val="0"/>
        </a:spcAft>
        <a:buClr>
          <a:srgbClr val="D81F27"/>
        </a:buClr>
        <a:buSzPct val="150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1pPr>
      <a:lvl2pPr marL="1309687" marR="0" indent="-674687" algn="l" defTabSz="2579687" rtl="0" latinLnBrk="0">
        <a:lnSpc>
          <a:spcPct val="100000"/>
        </a:lnSpc>
        <a:spcBef>
          <a:spcPts val="200"/>
        </a:spcBef>
        <a:spcAft>
          <a:spcPts val="0"/>
        </a:spcAft>
        <a:buClr>
          <a:srgbClr val="D81F27"/>
        </a:buClr>
        <a:buSzPct val="125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2pPr>
      <a:lvl3pPr marL="1944687" marR="0" indent="-674687" algn="l" defTabSz="2579687" rtl="0" latinLnBrk="0">
        <a:lnSpc>
          <a:spcPct val="100000"/>
        </a:lnSpc>
        <a:spcBef>
          <a:spcPts val="200"/>
        </a:spcBef>
        <a:spcAft>
          <a:spcPts val="0"/>
        </a:spcAft>
        <a:buClr>
          <a:srgbClr val="D81F27"/>
        </a:buClr>
        <a:buSzPct val="125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3pPr>
      <a:lvl4pPr marL="2579687" marR="0" indent="-674687" algn="l" defTabSz="2579687" rtl="0" latinLnBrk="0">
        <a:lnSpc>
          <a:spcPct val="100000"/>
        </a:lnSpc>
        <a:spcBef>
          <a:spcPts val="200"/>
        </a:spcBef>
        <a:spcAft>
          <a:spcPts val="0"/>
        </a:spcAft>
        <a:buClr>
          <a:srgbClr val="D81F27"/>
        </a:buClr>
        <a:buSzPct val="125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4pPr>
      <a:lvl5pPr marL="3214687" marR="0" indent="-674687" algn="l" defTabSz="2579687" rtl="0" latinLnBrk="0">
        <a:lnSpc>
          <a:spcPct val="100000"/>
        </a:lnSpc>
        <a:spcBef>
          <a:spcPts val="200"/>
        </a:spcBef>
        <a:spcAft>
          <a:spcPts val="0"/>
        </a:spcAft>
        <a:buClr>
          <a:srgbClr val="D81F27"/>
        </a:buClr>
        <a:buSzPct val="125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5pPr>
      <a:lvl6pPr marL="3849687" marR="0" indent="-674687" algn="l" defTabSz="2579687" rtl="0" latinLnBrk="0">
        <a:lnSpc>
          <a:spcPct val="100000"/>
        </a:lnSpc>
        <a:spcBef>
          <a:spcPts val="200"/>
        </a:spcBef>
        <a:spcAft>
          <a:spcPts val="0"/>
        </a:spcAft>
        <a:buClr>
          <a:srgbClr val="D81F27"/>
        </a:buClr>
        <a:buSzPct val="125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6pPr>
      <a:lvl7pPr marL="4484687" marR="0" indent="-674687" algn="l" defTabSz="2579687" rtl="0" latinLnBrk="0">
        <a:lnSpc>
          <a:spcPct val="100000"/>
        </a:lnSpc>
        <a:spcBef>
          <a:spcPts val="200"/>
        </a:spcBef>
        <a:spcAft>
          <a:spcPts val="0"/>
        </a:spcAft>
        <a:buClr>
          <a:srgbClr val="D81F27"/>
        </a:buClr>
        <a:buSzPct val="125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7pPr>
      <a:lvl8pPr marL="5119687" marR="0" indent="-674687" algn="l" defTabSz="2579687" rtl="0" latinLnBrk="0">
        <a:lnSpc>
          <a:spcPct val="100000"/>
        </a:lnSpc>
        <a:spcBef>
          <a:spcPts val="200"/>
        </a:spcBef>
        <a:spcAft>
          <a:spcPts val="0"/>
        </a:spcAft>
        <a:buClr>
          <a:srgbClr val="D81F27"/>
        </a:buClr>
        <a:buSzPct val="125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8pPr>
      <a:lvl9pPr marL="5754687" marR="0" indent="-674687" algn="l" defTabSz="2579687" rtl="0" latinLnBrk="0">
        <a:lnSpc>
          <a:spcPct val="100000"/>
        </a:lnSpc>
        <a:spcBef>
          <a:spcPts val="200"/>
        </a:spcBef>
        <a:spcAft>
          <a:spcPts val="0"/>
        </a:spcAft>
        <a:buClr>
          <a:srgbClr val="D81F27"/>
        </a:buClr>
        <a:buSzPct val="125000"/>
        <a:buFontTx/>
        <a:buChar char="•"/>
        <a:tabLst/>
        <a:defRPr sz="5100" b="0" i="1" u="none" strike="noStrike" cap="none" spc="0" baseline="0">
          <a:solidFill>
            <a:srgbClr val="231F20"/>
          </a:solidFill>
          <a:uFillTx/>
          <a:latin typeface="ITC Avant Garde Gothic Std Demi"/>
          <a:ea typeface="ITC Avant Garde Gothic Std Demi"/>
          <a:cs typeface="ITC Avant Garde Gothic Std Demi"/>
          <a:sym typeface="ITC Avant Garde Gothic Std Demi"/>
        </a:defRPr>
      </a:lvl9pPr>
    </p:bodyStyle>
    <p:otherStyle>
      <a:lvl1pPr marL="0" marR="0" indent="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1pPr>
      <a:lvl2pPr marL="0" marR="0" indent="2286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2pPr>
      <a:lvl3pPr marL="0" marR="0" indent="4572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3pPr>
      <a:lvl4pPr marL="0" marR="0" indent="6858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4pPr>
      <a:lvl5pPr marL="0" marR="0" indent="9144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5pPr>
      <a:lvl6pPr marL="0" marR="0" indent="11430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6pPr>
      <a:lvl7pPr marL="0" marR="0" indent="13716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7pPr>
      <a:lvl8pPr marL="0" marR="0" indent="16002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8pPr>
      <a:lvl9pPr marL="0" marR="0" indent="1828800" algn="ctr" defTabSz="2579687" latinLnBrk="0">
        <a:lnSpc>
          <a:spcPct val="100000"/>
        </a:lnSpc>
        <a:spcBef>
          <a:spcPts val="0"/>
        </a:spcBef>
        <a:spcAft>
          <a:spcPts val="0"/>
        </a:spcAft>
        <a:buClrTx/>
        <a:buSzTx/>
        <a:buFontTx/>
        <a:buNone/>
        <a:tabLst/>
        <a:defRPr sz="7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18" Type="http://schemas.openxmlformats.org/officeDocument/2006/relationships/image" Target="../media/image31.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png"/><Relationship Id="rId2" Type="http://schemas.openxmlformats.org/officeDocument/2006/relationships/image" Target="../media/image12.jpeg"/><Relationship Id="rId16" Type="http://schemas.openxmlformats.org/officeDocument/2006/relationships/image" Target="../media/image29.png"/><Relationship Id="rId1" Type="http://schemas.openxmlformats.org/officeDocument/2006/relationships/slideLayout" Target="../slideLayouts/slideLayout6.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5" Type="http://schemas.openxmlformats.org/officeDocument/2006/relationships/image" Target="../media/image28.png"/><Relationship Id="rId10" Type="http://schemas.openxmlformats.org/officeDocument/2006/relationships/image" Target="../media/image23.png"/><Relationship Id="rId19" Type="http://schemas.openxmlformats.org/officeDocument/2006/relationships/image" Target="../media/image32.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27.png"/></Relationships>
</file>

<file path=ppt/slides/_rels/slide6.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1.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 Id="rId9" Type="http://schemas.openxmlformats.org/officeDocument/2006/relationships/image" Target="../media/image40.jpeg"/></Relationships>
</file>

<file path=ppt/slides/_rels/slide7.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image" Target="../media/image41.png"/><Relationship Id="rId1" Type="http://schemas.openxmlformats.org/officeDocument/2006/relationships/slideLayout" Target="../slideLayouts/slideLayout1.xml"/><Relationship Id="rId6" Type="http://schemas.openxmlformats.org/officeDocument/2006/relationships/image" Target="../media/image45.jpeg"/><Relationship Id="rId11" Type="http://schemas.openxmlformats.org/officeDocument/2006/relationships/image" Target="../media/image50.jpeg"/><Relationship Id="rId5" Type="http://schemas.openxmlformats.org/officeDocument/2006/relationships/image" Target="../media/image44.jpeg"/><Relationship Id="rId10" Type="http://schemas.openxmlformats.org/officeDocument/2006/relationships/image" Target="../media/image49.jpeg"/><Relationship Id="rId4" Type="http://schemas.openxmlformats.org/officeDocument/2006/relationships/image" Target="../media/image43.jpeg"/><Relationship Id="rId9" Type="http://schemas.openxmlformats.org/officeDocument/2006/relationships/image" Target="../media/image48.jpeg"/></Relationships>
</file>

<file path=ppt/slides/_rels/slide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 name="Image" descr="Image"/>
          <p:cNvPicPr>
            <a:picLocks noGrp="1" noChangeAspect="1"/>
          </p:cNvPicPr>
          <p:nvPr>
            <p:ph type="pic" idx="13"/>
          </p:nvPr>
        </p:nvPicPr>
        <p:blipFill>
          <a:blip r:embed="rId2"/>
          <a:srcRect/>
          <a:stretch>
            <a:fillRect/>
          </a:stretch>
        </p:blipFill>
        <p:spPr>
          <a:prstGeom prst="rect">
            <a:avLst/>
          </a:prstGeom>
        </p:spPr>
      </p:pic>
      <p:pic>
        <p:nvPicPr>
          <p:cNvPr id="216" name="Image" descr="Image"/>
          <p:cNvPicPr>
            <a:picLocks noGrp="1" noChangeAspect="1"/>
          </p:cNvPicPr>
          <p:nvPr>
            <p:ph type="pic" idx="14"/>
          </p:nvPr>
        </p:nvPicPr>
        <p:blipFill>
          <a:blip r:embed="rId3"/>
          <a:stretch>
            <a:fillRect/>
          </a:stretch>
        </p:blipFill>
        <p:spPr>
          <a:prstGeom prst="rect">
            <a:avLst/>
          </a:prstGeom>
        </p:spPr>
      </p:pic>
      <p:pic>
        <p:nvPicPr>
          <p:cNvPr id="217" name="Image" descr="Image"/>
          <p:cNvPicPr>
            <a:picLocks noGrp="1" noChangeAspect="1"/>
          </p:cNvPicPr>
          <p:nvPr>
            <p:ph type="pic" idx="15"/>
          </p:nvPr>
        </p:nvPicPr>
        <p:blipFill>
          <a:blip r:embed="rId4"/>
          <a:stretch>
            <a:fillRect/>
          </a:stretch>
        </p:blipFill>
        <p:spPr>
          <a:prstGeom prst="rect">
            <a:avLst/>
          </a:prstGeom>
        </p:spPr>
      </p:pic>
      <p:sp>
        <p:nvSpPr>
          <p:cNvPr id="218" name="HOME…"/>
          <p:cNvSpPr txBox="1">
            <a:spLocks noGrp="1"/>
          </p:cNvSpPr>
          <p:nvPr>
            <p:ph type="body" idx="16"/>
          </p:nvPr>
        </p:nvSpPr>
        <p:spPr>
          <a:prstGeom prst="rect">
            <a:avLst/>
          </a:prstGeom>
        </p:spPr>
        <p:txBody>
          <a:bodyPr/>
          <a:lstStyle/>
          <a:p>
            <a:pPr marL="0" indent="0" defTabSz="457200">
              <a:lnSpc>
                <a:spcPct val="90000"/>
              </a:lnSpc>
              <a:spcBef>
                <a:spcPts val="0"/>
              </a:spcBef>
              <a:buClrTx/>
              <a:buSzTx/>
              <a:buNone/>
              <a:defRPr sz="19600" i="0">
                <a:solidFill>
                  <a:srgbClr val="000000"/>
                </a:solidFill>
                <a:latin typeface="+mn-lt"/>
                <a:ea typeface="+mn-ea"/>
                <a:cs typeface="+mn-cs"/>
                <a:sym typeface="GothamBold"/>
              </a:defRPr>
            </a:pPr>
            <a:r>
              <a:t>HOME</a:t>
            </a:r>
          </a:p>
          <a:p>
            <a:pPr marL="0" indent="0" defTabSz="457200">
              <a:lnSpc>
                <a:spcPct val="90000"/>
              </a:lnSpc>
              <a:spcBef>
                <a:spcPts val="0"/>
              </a:spcBef>
              <a:buClrTx/>
              <a:buSzTx/>
              <a:buNone/>
              <a:defRPr sz="19600" i="0">
                <a:solidFill>
                  <a:srgbClr val="000000"/>
                </a:solidFill>
                <a:latin typeface="+mn-lt"/>
                <a:ea typeface="+mn-ea"/>
                <a:cs typeface="+mn-cs"/>
                <a:sym typeface="GothamBold"/>
              </a:defRPr>
            </a:pPr>
            <a:r>
              <a:t>BUYERS</a:t>
            </a:r>
          </a:p>
          <a:p>
            <a:pPr marL="0" indent="0" defTabSz="457200">
              <a:lnSpc>
                <a:spcPct val="90000"/>
              </a:lnSpc>
              <a:spcBef>
                <a:spcPts val="0"/>
              </a:spcBef>
              <a:buClrTx/>
              <a:buSzTx/>
              <a:buNone/>
              <a:defRPr sz="19600" i="0">
                <a:solidFill>
                  <a:srgbClr val="D81F27"/>
                </a:solidFill>
                <a:latin typeface="+mn-lt"/>
                <a:ea typeface="+mn-ea"/>
                <a:cs typeface="+mn-cs"/>
                <a:sym typeface="GothamBold"/>
              </a:defRPr>
            </a:pPr>
            <a:r>
              <a:t>GUIDE</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 name="Image" descr="Image"/>
          <p:cNvPicPr>
            <a:picLocks noGrp="1" noChangeAspect="1"/>
          </p:cNvPicPr>
          <p:nvPr>
            <p:ph type="pic" idx="13"/>
          </p:nvPr>
        </p:nvPicPr>
        <p:blipFill>
          <a:blip r:embed="rId2"/>
          <a:stretch>
            <a:fillRect/>
          </a:stretch>
        </p:blipFill>
        <p:spPr>
          <a:prstGeom prst="rect">
            <a:avLst/>
          </a:prstGeom>
        </p:spPr>
      </p:pic>
      <p:pic>
        <p:nvPicPr>
          <p:cNvPr id="221" name="Image" descr="Image"/>
          <p:cNvPicPr>
            <a:picLocks noGrp="1" noChangeAspect="1"/>
          </p:cNvPicPr>
          <p:nvPr>
            <p:ph type="pic" idx="14"/>
          </p:nvPr>
        </p:nvPicPr>
        <p:blipFill>
          <a:blip r:embed="rId3"/>
          <a:stretch>
            <a:fillRect/>
          </a:stretch>
        </p:blipFill>
        <p:spPr>
          <a:prstGeom prst="rect">
            <a:avLst/>
          </a:prstGeom>
        </p:spPr>
      </p:pic>
      <p:sp>
        <p:nvSpPr>
          <p:cNvPr id="222" name="Rectangle"/>
          <p:cNvSpPr/>
          <p:nvPr/>
        </p:nvSpPr>
        <p:spPr>
          <a:xfrm>
            <a:off x="1860550" y="4362450"/>
            <a:ext cx="17216173" cy="19609594"/>
          </a:xfrm>
          <a:prstGeom prst="rect">
            <a:avLst/>
          </a:prstGeom>
          <a:solidFill>
            <a:srgbClr val="FFFFFF"/>
          </a:solidFill>
          <a:ln w="12700">
            <a:miter lim="400000"/>
          </a:ln>
        </p:spPr>
        <p:txBody>
          <a:bodyPr lIns="0" tIns="0" rIns="0" bIns="0" anchor="ctr"/>
          <a:lstStyle/>
          <a:p>
            <a:pP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sp>
        <p:nvSpPr>
          <p:cNvPr id="223" name="IN MY EXPERIENCE...…"/>
          <p:cNvSpPr txBox="1"/>
          <p:nvPr/>
        </p:nvSpPr>
        <p:spPr>
          <a:xfrm>
            <a:off x="2884401" y="6574314"/>
            <a:ext cx="15168470" cy="151858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p>
            <a:pPr algn="l">
              <a:lnSpc>
                <a:spcPct val="130000"/>
              </a:lnSpc>
              <a:defRPr sz="9200">
                <a:solidFill>
                  <a:srgbClr val="231F20"/>
                </a:solidFill>
                <a:latin typeface="Gotham Medium"/>
                <a:ea typeface="Gotham Medium"/>
                <a:cs typeface="Gotham Medium"/>
                <a:sym typeface="Gotham Medium"/>
              </a:defRPr>
            </a:pPr>
            <a:r>
              <a:t>IN MY EXPERIENCE...</a:t>
            </a:r>
          </a:p>
          <a:p>
            <a:pPr algn="l">
              <a:spcBef>
                <a:spcPts val="5000"/>
              </a:spcBef>
              <a:defRPr sz="5100">
                <a:solidFill>
                  <a:srgbClr val="231F20"/>
                </a:solidFill>
                <a:latin typeface="ITC Avant Garde Gothic Std Demi"/>
                <a:ea typeface="ITC Avant Garde Gothic Std Demi"/>
                <a:cs typeface="ITC Avant Garde Gothic Std Demi"/>
                <a:sym typeface="ITC Avant Garde Gothic Std Demi"/>
              </a:defRPr>
            </a:pPr>
            <a:r>
              <a:t>a home isn't a dream home because of its size. </a:t>
            </a:r>
          </a:p>
          <a:p>
            <a:pPr algn="l">
              <a:spcBef>
                <a:spcPts val="5000"/>
              </a:spcBef>
              <a:defRPr sz="5100" i="1">
                <a:solidFill>
                  <a:srgbClr val="D81F27"/>
                </a:solidFill>
                <a:latin typeface="ITC Avant Garde Gothic Std Demi"/>
                <a:ea typeface="ITC Avant Garde Gothic Std Demi"/>
                <a:cs typeface="ITC Avant Garde Gothic Std Demi"/>
                <a:sym typeface="ITC Avant Garde Gothic Std Demi"/>
              </a:defRPr>
            </a:pPr>
            <a:r>
              <a:t>It's about how you feel when you walk through the front door, and the way you can instantly envision your life unfolding there.</a:t>
            </a:r>
          </a:p>
          <a:p>
            <a:pPr algn="l">
              <a:spcBef>
                <a:spcPts val="5000"/>
              </a:spcBef>
              <a:defRPr sz="5100">
                <a:solidFill>
                  <a:srgbClr val="231F20"/>
                </a:solidFill>
                <a:latin typeface="ITC Avant Garde Gothic Std Demi"/>
                <a:ea typeface="ITC Avant Garde Gothic Std Demi"/>
                <a:cs typeface="ITC Avant Garde Gothic Std Demi"/>
                <a:sym typeface="ITC Avant Garde Gothic Std Demi"/>
              </a:defRPr>
            </a:pPr>
            <a:r>
              <a:t>This is about more than real estate - it‘s about your life, your dreams and your desired outcomes.  Working with home buyers is not a one-size ﬁts all process, so I approach each one of my clients individually, taking the time to understand their current situation, unique needs and lifestyle.  I understand I am helping my clients open a new chapter of their lives, which is why I work so diligently to ﬁnd the perfect home and handle every last detail of the home buying process.</a:t>
            </a:r>
          </a:p>
          <a:p>
            <a:pPr algn="l">
              <a:spcBef>
                <a:spcPts val="5000"/>
              </a:spcBef>
              <a:defRPr sz="5100">
                <a:solidFill>
                  <a:srgbClr val="231F20"/>
                </a:solidFill>
                <a:latin typeface="ITC Avant Garde Gothic Std Demi"/>
                <a:ea typeface="ITC Avant Garde Gothic Std Demi"/>
                <a:cs typeface="ITC Avant Garde Gothic Std Demi"/>
                <a:sym typeface="ITC Avant Garde Gothic Std Demi"/>
              </a:defRPr>
            </a:pPr>
            <a:r>
              <a:t>I am honored to guide you through this process and excited to help you ﬁnd that perfect home!  </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Rectangle"/>
          <p:cNvSpPr>
            <a:spLocks noGrp="1"/>
          </p:cNvSpPr>
          <p:nvPr>
            <p:ph type="body" idx="13"/>
          </p:nvPr>
        </p:nvSpPr>
        <p:spPr>
          <a:prstGeom prst="rect">
            <a:avLst/>
          </a:prstGeom>
        </p:spPr>
        <p:txBody>
          <a:bodyPr/>
          <a:lstStyle/>
          <a:p>
            <a:pPr marL="0" indent="0" algn="ctr">
              <a:spcBef>
                <a:spcPts val="0"/>
              </a:spcBef>
              <a:buClrTx/>
              <a:buSzTx/>
              <a:buNone/>
              <a:defRPr sz="10000" i="0">
                <a:solidFill>
                  <a:srgbClr val="FFFFFF"/>
                </a:solidFill>
                <a:latin typeface="ITC Avant Garde Gothic Std Extr"/>
                <a:ea typeface="ITC Avant Garde Gothic Std Extr"/>
                <a:cs typeface="ITC Avant Garde Gothic Std Extr"/>
                <a:sym typeface="ITC Avant Garde Gothic Std Extr"/>
              </a:defRPr>
            </a:pPr>
            <a:endParaRPr dirty="0"/>
          </a:p>
        </p:txBody>
      </p:sp>
      <p:sp>
        <p:nvSpPr>
          <p:cNvPr id="226" name="MEET THE TEAM"/>
          <p:cNvSpPr txBox="1">
            <a:spLocks noGrp="1"/>
          </p:cNvSpPr>
          <p:nvPr>
            <p:ph type="body" idx="14"/>
          </p:nvPr>
        </p:nvSpPr>
        <p:spPr>
          <a:prstGeom prst="rect">
            <a:avLst/>
          </a:prstGeom>
        </p:spPr>
        <p:txBody>
          <a:bodyPr/>
          <a:lstStyle/>
          <a:p>
            <a:r>
              <a:t>MEET THE TEAM</a:t>
            </a:r>
          </a:p>
        </p:txBody>
      </p:sp>
      <p:sp>
        <p:nvSpPr>
          <p:cNvPr id="227" name="THE CHRISTINA SMITH TEAM"/>
          <p:cNvSpPr txBox="1">
            <a:spLocks noGrp="1"/>
          </p:cNvSpPr>
          <p:nvPr>
            <p:ph type="body" idx="15"/>
          </p:nvPr>
        </p:nvSpPr>
        <p:spPr>
          <a:prstGeom prst="rect">
            <a:avLst/>
          </a:prstGeom>
        </p:spPr>
        <p:txBody>
          <a:bodyPr/>
          <a:lstStyle/>
          <a:p>
            <a:r>
              <a:t>THE CHRISTINA SMITH TEAM</a:t>
            </a:r>
          </a:p>
        </p:txBody>
      </p:sp>
      <p:sp>
        <p:nvSpPr>
          <p:cNvPr id="228" name="This is where you type your personal proﬁle and all your accomplishments.   Lorem ipsum dolor sit amet, consectetuer adipiscing elit, sed diam nonummy nibh euismod tincidunt ut laoreet dolore magna aliquam erat volutpat. Ut wisi enim ad minim veniam, quis nostrud exerci tation ullamcorper suscipit lobortis.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p:cNvSpPr txBox="1">
            <a:spLocks noGrp="1"/>
          </p:cNvSpPr>
          <p:nvPr>
            <p:ph type="body" idx="16"/>
          </p:nvPr>
        </p:nvSpPr>
        <p:spPr>
          <a:prstGeom prst="rect">
            <a:avLst/>
          </a:prstGeom>
        </p:spPr>
        <p:txBody>
          <a:bodyPr/>
          <a:lstStyle/>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r>
              <a:rPr i="1">
                <a:latin typeface="ITC Avant Garde Gothic Std Demi"/>
                <a:ea typeface="ITC Avant Garde Gothic Std Demi"/>
                <a:cs typeface="ITC Avant Garde Gothic Std Demi"/>
                <a:sym typeface="ITC Avant Garde Gothic Std Demi"/>
              </a:rPr>
              <a:t>This is where you type your personal proﬁle and all your accomplishments. </a:t>
            </a:r>
            <a:r>
              <a:t>  Lorem ipsum dolor sit amet, consectetuer adipiscing elit, sed diam nonummy nibh euismod tincidunt ut laoreet dolore magna aliquam erat volutpat. Ut wisi enim ad minim veniam, quis nostrud exerci tation ullamcorper suscipit lobortis.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a:t>
            </a:r>
          </a:p>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r>
              <a:t>Lorem ipsum dolor sit amet, consectetuer adipiscing elit, sed diam nonummy nibh euismod tincidunt ut laoreet dolore magna aliquam erat volutpat. Ut wisi enim ad minim veniam, quis nostrud exerci tation ullamcorper suscipit lobortis.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eu feugiat nulla facilisis at vero.</a:t>
            </a:r>
          </a:p>
        </p:txBody>
      </p:sp>
      <p:pic>
        <p:nvPicPr>
          <p:cNvPr id="229" name="Image" descr="Image"/>
          <p:cNvPicPr>
            <a:picLocks noGrp="1" noChangeAspect="1"/>
          </p:cNvPicPr>
          <p:nvPr>
            <p:ph type="pic" idx="17"/>
          </p:nvPr>
        </p:nvPicPr>
        <p:blipFill>
          <a:blip r:embed="rId2"/>
          <a:stretch>
            <a:fillRect/>
          </a:stretch>
        </p:blipFill>
        <p:spPr>
          <a:prstGeom prst="rect">
            <a:avLst/>
          </a:prstGeom>
        </p:spPr>
      </p:pic>
      <p:pic>
        <p:nvPicPr>
          <p:cNvPr id="230" name="Image" descr="Image"/>
          <p:cNvPicPr>
            <a:picLocks noGrp="1" noChangeAspect="1"/>
          </p:cNvPicPr>
          <p:nvPr>
            <p:ph type="pic" idx="18"/>
          </p:nvPr>
        </p:nvPicPr>
        <p:blipFill>
          <a:blip r:embed="rId3"/>
          <a:srcRect/>
          <a:stretch>
            <a:fillRect/>
          </a:stretch>
        </p:blipFill>
        <p:spPr>
          <a:prstGeom prst="rect">
            <a:avLst/>
          </a:prstGeom>
        </p:spPr>
      </p:pic>
      <p:pic>
        <p:nvPicPr>
          <p:cNvPr id="231" name="Image" descr="Image"/>
          <p:cNvPicPr>
            <a:picLocks noGrp="1" noChangeAspect="1"/>
          </p:cNvPicPr>
          <p:nvPr>
            <p:ph type="pic" idx="19"/>
          </p:nvPr>
        </p:nvPicPr>
        <p:blipFill>
          <a:blip r:embed="rId4"/>
          <a:srcRect l="21926" r="20962"/>
          <a:stretch>
            <a:fillRect/>
          </a:stretch>
        </p:blipFill>
        <p:spPr>
          <a:xfrm>
            <a:off x="2117724" y="16372760"/>
            <a:ext cx="4660901" cy="4660901"/>
          </a:xfrm>
          <a:prstGeom prst="rect">
            <a:avLst/>
          </a:prstGeom>
        </p:spPr>
      </p:pic>
      <p:pic>
        <p:nvPicPr>
          <p:cNvPr id="232" name="Image" descr="Image"/>
          <p:cNvPicPr>
            <a:picLocks noGrp="1" noChangeAspect="1"/>
          </p:cNvPicPr>
          <p:nvPr>
            <p:ph type="pic" idx="20"/>
          </p:nvPr>
        </p:nvPicPr>
        <p:blipFill>
          <a:blip r:embed="rId5"/>
          <a:srcRect/>
          <a:stretch>
            <a:fillRect/>
          </a:stretch>
        </p:blipFill>
        <p:spPr>
          <a:prstGeom prst="rect">
            <a:avLst/>
          </a:prstGeom>
        </p:spPr>
      </p:pic>
      <p:pic>
        <p:nvPicPr>
          <p:cNvPr id="233" name="Image" descr="Image"/>
          <p:cNvPicPr>
            <a:picLocks noGrp="1" noChangeAspect="1"/>
          </p:cNvPicPr>
          <p:nvPr>
            <p:ph type="pic" idx="21"/>
          </p:nvPr>
        </p:nvPicPr>
        <p:blipFill>
          <a:blip r:embed="rId6"/>
          <a:srcRect r="271"/>
          <a:stretch>
            <a:fillRect/>
          </a:stretch>
        </p:blipFill>
        <p:spPr>
          <a:xfrm>
            <a:off x="20448587" y="16372760"/>
            <a:ext cx="4660901" cy="4660901"/>
          </a:xfrm>
          <a:prstGeom prst="rect">
            <a:avLst/>
          </a:prstGeom>
        </p:spPr>
      </p:pic>
      <p:sp>
        <p:nvSpPr>
          <p:cNvPr id="234" name="JEREMY SMITH…"/>
          <p:cNvSpPr txBox="1">
            <a:spLocks noGrp="1"/>
          </p:cNvSpPr>
          <p:nvPr>
            <p:ph type="body" idx="22"/>
          </p:nvPr>
        </p:nvSpPr>
        <p:spPr>
          <a:prstGeom prst="rect">
            <a:avLst/>
          </a:prstGeom>
        </p:spPr>
        <p:txBody>
          <a:bodyPr/>
          <a:lstStyle/>
          <a:p>
            <a:pPr marL="0" indent="0" algn="ctr">
              <a:spcBef>
                <a:spcPts val="0"/>
              </a:spcBef>
              <a:buClrTx/>
              <a:buSzTx/>
              <a:buNone/>
              <a:defRPr sz="4600" i="0"/>
            </a:pPr>
            <a:r>
              <a:t>JEREMY SMITH</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t>BUYERS AGENT</a:t>
            </a:r>
          </a:p>
        </p:txBody>
      </p:sp>
      <p:sp>
        <p:nvSpPr>
          <p:cNvPr id="235" name="TAYLOR AMORE…"/>
          <p:cNvSpPr txBox="1">
            <a:spLocks noGrp="1"/>
          </p:cNvSpPr>
          <p:nvPr>
            <p:ph type="body" idx="23"/>
          </p:nvPr>
        </p:nvSpPr>
        <p:spPr>
          <a:prstGeom prst="rect">
            <a:avLst/>
          </a:prstGeom>
        </p:spPr>
        <p:txBody>
          <a:bodyPr/>
          <a:lstStyle/>
          <a:p>
            <a:pPr marL="0" indent="0" algn="ctr">
              <a:spcBef>
                <a:spcPts val="0"/>
              </a:spcBef>
              <a:buClrTx/>
              <a:buSzTx/>
              <a:buNone/>
              <a:defRPr sz="4600" i="0"/>
            </a:pPr>
            <a:r>
              <a:t>TAYLOR AMORE</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t>BUYERS AGENT</a:t>
            </a:r>
          </a:p>
        </p:txBody>
      </p:sp>
      <p:sp>
        <p:nvSpPr>
          <p:cNvPr id="236" name="WENDY SIMONE…"/>
          <p:cNvSpPr txBox="1">
            <a:spLocks noGrp="1"/>
          </p:cNvSpPr>
          <p:nvPr>
            <p:ph type="body" idx="24"/>
          </p:nvPr>
        </p:nvSpPr>
        <p:spPr>
          <a:prstGeom prst="rect">
            <a:avLst/>
          </a:prstGeom>
        </p:spPr>
        <p:txBody>
          <a:bodyPr/>
          <a:lstStyle/>
          <a:p>
            <a:pPr marL="0" indent="0" algn="ctr">
              <a:spcBef>
                <a:spcPts val="0"/>
              </a:spcBef>
              <a:buClrTx/>
              <a:buSzTx/>
              <a:buNone/>
              <a:defRPr sz="4600" i="0"/>
            </a:pPr>
            <a:r>
              <a:t>WENDY SIMONE</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t>BUYERS AGENT</a:t>
            </a:r>
          </a:p>
        </p:txBody>
      </p:sp>
      <p:sp>
        <p:nvSpPr>
          <p:cNvPr id="237" name="MARK THOMAS…"/>
          <p:cNvSpPr txBox="1">
            <a:spLocks noGrp="1"/>
          </p:cNvSpPr>
          <p:nvPr>
            <p:ph type="body" idx="25"/>
          </p:nvPr>
        </p:nvSpPr>
        <p:spPr>
          <a:prstGeom prst="rect">
            <a:avLst/>
          </a:prstGeom>
        </p:spPr>
        <p:txBody>
          <a:bodyPr/>
          <a:lstStyle/>
          <a:p>
            <a:pPr marL="0" indent="0" algn="ctr">
              <a:spcBef>
                <a:spcPts val="0"/>
              </a:spcBef>
              <a:buClrTx/>
              <a:buSzTx/>
              <a:buNone/>
              <a:defRPr sz="4600" i="0"/>
            </a:pPr>
            <a:r>
              <a:t>MARK THOMAS</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t>CLOSING SPECIALIST</a:t>
            </a:r>
          </a:p>
        </p:txBody>
      </p:sp>
      <p:sp>
        <p:nvSpPr>
          <p:cNvPr id="238" name="SARA HARPER…"/>
          <p:cNvSpPr txBox="1">
            <a:spLocks noGrp="1"/>
          </p:cNvSpPr>
          <p:nvPr>
            <p:ph type="body" idx="26"/>
          </p:nvPr>
        </p:nvSpPr>
        <p:spPr>
          <a:prstGeom prst="rect">
            <a:avLst/>
          </a:prstGeom>
        </p:spPr>
        <p:txBody>
          <a:bodyPr/>
          <a:lstStyle/>
          <a:p>
            <a:pPr marL="0" indent="0" algn="ctr">
              <a:spcBef>
                <a:spcPts val="0"/>
              </a:spcBef>
              <a:buClrTx/>
              <a:buSzTx/>
              <a:buNone/>
              <a:defRPr sz="4600" i="0"/>
            </a:pPr>
            <a:r>
              <a:t>SARA HARPER</a:t>
            </a:r>
          </a:p>
          <a:p>
            <a:pPr marL="0" indent="0" algn="ctr">
              <a:spcBef>
                <a:spcPts val="0"/>
              </a:spcBef>
              <a:buClrTx/>
              <a:buSzTx/>
              <a:buNone/>
              <a:defRPr sz="3800" i="0">
                <a:solidFill>
                  <a:srgbClr val="58595B"/>
                </a:solidFill>
                <a:latin typeface="ITC Avant Garde Gothic Std"/>
                <a:ea typeface="ITC Avant Garde Gothic Std"/>
                <a:cs typeface="ITC Avant Garde Gothic Std"/>
                <a:sym typeface="ITC Avant Garde Gothic Std"/>
              </a:defRPr>
            </a:pPr>
            <a:r>
              <a:t>CLOSING SPECIALIST</a:t>
            </a:r>
          </a:p>
        </p:txBody>
      </p:sp>
      <p:sp>
        <p:nvSpPr>
          <p:cNvPr id="239" name="CHRISTINA SMITH TEAM LEADER"/>
          <p:cNvSpPr txBox="1">
            <a:spLocks noGrp="1"/>
          </p:cNvSpPr>
          <p:nvPr>
            <p:ph type="body" idx="27"/>
          </p:nvPr>
        </p:nvSpPr>
        <p:spPr>
          <a:xfrm>
            <a:off x="12190560" y="25505063"/>
            <a:ext cx="15813451" cy="1142207"/>
          </a:xfrm>
          <a:prstGeom prst="rect">
            <a:avLst/>
          </a:prstGeom>
        </p:spPr>
        <p:txBody>
          <a:bodyPr/>
          <a:lstStyle/>
          <a:p>
            <a:pPr marL="0" indent="0" defTabSz="457200">
              <a:lnSpc>
                <a:spcPct val="90000"/>
              </a:lnSpc>
              <a:spcBef>
                <a:spcPts val="0"/>
              </a:spcBef>
              <a:buClrTx/>
              <a:buSzTx/>
              <a:buNone/>
              <a:defRPr sz="7200" i="0">
                <a:solidFill>
                  <a:srgbClr val="D81F27"/>
                </a:solidFill>
                <a:latin typeface="+mn-lt"/>
                <a:ea typeface="+mn-ea"/>
                <a:cs typeface="+mn-cs"/>
                <a:sym typeface="GothamBold"/>
              </a:defRPr>
            </a:pPr>
            <a:r>
              <a:rPr dirty="0"/>
              <a:t>CHRISTINA SMITH </a:t>
            </a:r>
            <a:r>
              <a:rPr dirty="0">
                <a:solidFill>
                  <a:srgbClr val="231F20"/>
                </a:solidFill>
              </a:rPr>
              <a:t>TEAM LEADER</a:t>
            </a:r>
          </a:p>
        </p:txBody>
      </p:sp>
      <p:sp>
        <p:nvSpPr>
          <p:cNvPr id="240" name="This is where you type your personal proﬁle and all your accomplishments.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p:cNvSpPr txBox="1">
            <a:spLocks noGrp="1"/>
          </p:cNvSpPr>
          <p:nvPr>
            <p:ph type="body" idx="28"/>
          </p:nvPr>
        </p:nvSpPr>
        <p:spPr>
          <a:xfrm>
            <a:off x="12190560" y="27157547"/>
            <a:ext cx="19351725" cy="13329682"/>
          </a:xfrm>
          <a:prstGeom prst="rect">
            <a:avLst/>
          </a:prstGeom>
        </p:spPr>
        <p:txBody>
          <a:bodyPr/>
          <a:lstStyle/>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r>
              <a:rPr sz="4000" b="1" dirty="0"/>
              <a:t>This is where you type your personal proﬁle and all your accomplishments. </a:t>
            </a:r>
            <a:r>
              <a:rPr sz="4000" dirty="0"/>
              <a:t>  </a:t>
            </a:r>
            <a:r>
              <a:rPr sz="4000" dirty="0" err="1"/>
              <a:t>Lorem</a:t>
            </a:r>
            <a:r>
              <a:rPr sz="4000" dirty="0"/>
              <a:t> </a:t>
            </a:r>
            <a:r>
              <a:rPr sz="4000" dirty="0" err="1"/>
              <a:t>ipsum</a:t>
            </a:r>
            <a:r>
              <a:rPr sz="4000" dirty="0"/>
              <a:t> dolor sit </a:t>
            </a:r>
            <a:r>
              <a:rPr sz="4000" dirty="0" err="1"/>
              <a:t>amet</a:t>
            </a:r>
            <a:r>
              <a:rPr sz="4000" dirty="0"/>
              <a:t>, </a:t>
            </a:r>
            <a:r>
              <a:rPr sz="4000" dirty="0" err="1"/>
              <a:t>consectetuer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 </a:t>
            </a:r>
            <a:r>
              <a:rPr sz="4000" dirty="0" err="1"/>
              <a:t>nisl</a:t>
            </a:r>
            <a:r>
              <a:rPr sz="4000" dirty="0"/>
              <a:t> </a:t>
            </a:r>
            <a:r>
              <a:rPr sz="4000" dirty="0" err="1"/>
              <a:t>ut</a:t>
            </a:r>
            <a:r>
              <a:rPr sz="4000" dirty="0"/>
              <a:t> </a:t>
            </a:r>
            <a:r>
              <a:rPr sz="4000" dirty="0" err="1"/>
              <a:t>aliquip</a:t>
            </a:r>
            <a:r>
              <a:rPr sz="4000" dirty="0"/>
              <a:t> ex </a:t>
            </a:r>
            <a:r>
              <a:rPr sz="4000" dirty="0" err="1"/>
              <a:t>ea</a:t>
            </a:r>
            <a:r>
              <a:rPr sz="4000" dirty="0"/>
              <a:t> </a:t>
            </a:r>
            <a:r>
              <a:rPr sz="4000" dirty="0" err="1"/>
              <a:t>commodo</a:t>
            </a:r>
            <a:r>
              <a:rPr sz="4000" dirty="0"/>
              <a:t> </a:t>
            </a:r>
            <a:r>
              <a:rPr sz="4000" dirty="0" err="1"/>
              <a:t>consequat</a:t>
            </a:r>
            <a:r>
              <a:rPr sz="4000" dirty="0"/>
              <a:t>. </a:t>
            </a:r>
            <a:r>
              <a:rPr sz="4000" dirty="0" err="1"/>
              <a:t>Duis</a:t>
            </a:r>
            <a:r>
              <a:rPr sz="4000" dirty="0"/>
              <a:t> </a:t>
            </a:r>
            <a:r>
              <a:rPr sz="4000" dirty="0" err="1"/>
              <a:t>autem</a:t>
            </a:r>
            <a:r>
              <a:rPr sz="4000" dirty="0"/>
              <a:t> </a:t>
            </a:r>
            <a:r>
              <a:rPr sz="4000" dirty="0" err="1"/>
              <a:t>vel</a:t>
            </a:r>
            <a:r>
              <a:rPr sz="4000" dirty="0"/>
              <a:t> </a:t>
            </a:r>
            <a:r>
              <a:rPr sz="4000" dirty="0" err="1"/>
              <a:t>eum</a:t>
            </a:r>
            <a:r>
              <a:rPr sz="4000" dirty="0"/>
              <a:t> </a:t>
            </a:r>
            <a:r>
              <a:rPr sz="4000" dirty="0" err="1"/>
              <a:t>iriure</a:t>
            </a:r>
            <a:r>
              <a:rPr sz="4000" dirty="0"/>
              <a:t> dolor in </a:t>
            </a:r>
            <a:r>
              <a:rPr sz="4000" dirty="0" err="1"/>
              <a:t>hendrerit</a:t>
            </a:r>
            <a:r>
              <a:rPr sz="4000" dirty="0"/>
              <a:t> in </a:t>
            </a:r>
            <a:r>
              <a:rPr sz="4000" dirty="0" err="1"/>
              <a:t>vulputate</a:t>
            </a:r>
            <a:r>
              <a:rPr sz="4000" dirty="0"/>
              <a:t> </a:t>
            </a:r>
            <a:r>
              <a:rPr sz="4000" dirty="0" err="1"/>
              <a:t>velit</a:t>
            </a:r>
            <a:r>
              <a:rPr sz="4000" dirty="0"/>
              <a:t> </a:t>
            </a:r>
            <a:r>
              <a:rPr sz="4000" dirty="0" err="1"/>
              <a:t>esse</a:t>
            </a:r>
            <a:r>
              <a:rPr sz="4000" dirty="0"/>
              <a:t> </a:t>
            </a:r>
            <a:r>
              <a:rPr sz="4000" dirty="0" err="1"/>
              <a:t>molestie</a:t>
            </a:r>
            <a:r>
              <a:rPr sz="4000" dirty="0"/>
              <a:t> </a:t>
            </a:r>
            <a:r>
              <a:rPr sz="4000" dirty="0" err="1"/>
              <a:t>consequat</a:t>
            </a:r>
            <a:r>
              <a:rPr sz="4000" dirty="0"/>
              <a:t>, </a:t>
            </a:r>
            <a:r>
              <a:rPr sz="4000" dirty="0" err="1"/>
              <a:t>vel</a:t>
            </a:r>
            <a:r>
              <a:rPr sz="4000" dirty="0"/>
              <a:t> </a:t>
            </a:r>
            <a:r>
              <a:rPr sz="4000" dirty="0" err="1"/>
              <a:t>illum</a:t>
            </a:r>
            <a:r>
              <a:rPr sz="4000" dirty="0"/>
              <a:t> </a:t>
            </a:r>
            <a:r>
              <a:rPr sz="4000" dirty="0" err="1"/>
              <a:t>dolore</a:t>
            </a:r>
            <a:r>
              <a:rPr sz="4000" dirty="0"/>
              <a:t> </a:t>
            </a:r>
            <a:r>
              <a:rPr sz="4000" dirty="0" err="1"/>
              <a:t>eu</a:t>
            </a:r>
            <a:r>
              <a:rPr sz="4000" dirty="0"/>
              <a:t> </a:t>
            </a:r>
            <a:r>
              <a:rPr sz="4000" dirty="0" err="1"/>
              <a:t>feugiat</a:t>
            </a:r>
            <a:r>
              <a:rPr sz="4000" dirty="0"/>
              <a:t> </a:t>
            </a:r>
            <a:r>
              <a:rPr sz="4000" dirty="0" err="1"/>
              <a:t>nulla</a:t>
            </a:r>
            <a:r>
              <a:rPr sz="4000" dirty="0"/>
              <a:t> </a:t>
            </a:r>
            <a:r>
              <a:rPr sz="4000" dirty="0" err="1"/>
              <a:t>facilisis</a:t>
            </a:r>
            <a:r>
              <a:rPr sz="4000" dirty="0"/>
              <a:t> at </a:t>
            </a:r>
            <a:r>
              <a:rPr sz="4000" dirty="0" err="1"/>
              <a:t>vero</a:t>
            </a:r>
            <a:r>
              <a:rPr sz="4000" dirty="0"/>
              <a:t> </a:t>
            </a:r>
            <a:r>
              <a:rPr sz="4000" dirty="0" err="1"/>
              <a:t>eros</a:t>
            </a:r>
            <a:r>
              <a:rPr sz="4000" dirty="0"/>
              <a:t> et </a:t>
            </a:r>
            <a:r>
              <a:rPr sz="4000" dirty="0" err="1"/>
              <a:t>accumsan</a:t>
            </a:r>
            <a:r>
              <a:rPr sz="4000" dirty="0"/>
              <a:t> et </a:t>
            </a:r>
            <a:r>
              <a:rPr sz="4000" dirty="0" err="1"/>
              <a:t>iusto</a:t>
            </a:r>
            <a:r>
              <a:rPr sz="4000" dirty="0"/>
              <a:t> </a:t>
            </a:r>
            <a:r>
              <a:rPr sz="4000" dirty="0" err="1"/>
              <a:t>odio</a:t>
            </a:r>
            <a:r>
              <a:rPr sz="4000" dirty="0"/>
              <a:t> </a:t>
            </a:r>
            <a:r>
              <a:rPr sz="4000" dirty="0" err="1"/>
              <a:t>dignissim</a:t>
            </a:r>
            <a:r>
              <a:rPr sz="4000" dirty="0"/>
              <a:t> qui </a:t>
            </a:r>
            <a:r>
              <a:rPr sz="4000" dirty="0" err="1"/>
              <a:t>blandit</a:t>
            </a:r>
            <a:r>
              <a:rPr sz="4000" dirty="0"/>
              <a:t> </a:t>
            </a:r>
            <a:r>
              <a:rPr sz="4000" dirty="0" err="1"/>
              <a:t>praesent</a:t>
            </a:r>
            <a:r>
              <a:rPr sz="4000" dirty="0"/>
              <a:t> </a:t>
            </a:r>
            <a:r>
              <a:rPr sz="4000" dirty="0" err="1"/>
              <a:t>luptatum</a:t>
            </a:r>
            <a:r>
              <a:rPr sz="4000" dirty="0"/>
              <a:t> </a:t>
            </a:r>
            <a:r>
              <a:rPr sz="4000" dirty="0" err="1"/>
              <a:t>zzril</a:t>
            </a:r>
            <a:r>
              <a:rPr sz="4000" dirty="0"/>
              <a:t> </a:t>
            </a:r>
            <a:r>
              <a:rPr sz="4000" dirty="0" err="1"/>
              <a:t>delenit</a:t>
            </a:r>
            <a:r>
              <a:rPr sz="4000" dirty="0"/>
              <a:t> </a:t>
            </a:r>
            <a:r>
              <a:rPr sz="4000" dirty="0" err="1"/>
              <a:t>augue</a:t>
            </a:r>
            <a:r>
              <a:rPr sz="4000" dirty="0"/>
              <a:t> </a:t>
            </a:r>
            <a:r>
              <a:rPr sz="4000" dirty="0" err="1"/>
              <a:t>duis</a:t>
            </a:r>
            <a:r>
              <a:rPr sz="4000" dirty="0"/>
              <a:t> </a:t>
            </a:r>
            <a:r>
              <a:rPr sz="4000" dirty="0" err="1"/>
              <a:t>dolore</a:t>
            </a:r>
            <a:r>
              <a:rPr sz="4000" dirty="0"/>
              <a:t> </a:t>
            </a:r>
            <a:r>
              <a:rPr sz="4000" dirty="0" err="1"/>
              <a:t>te</a:t>
            </a:r>
            <a:r>
              <a:rPr sz="4000" dirty="0"/>
              <a:t> </a:t>
            </a:r>
            <a:r>
              <a:rPr sz="4000" dirty="0" err="1"/>
              <a:t>feugait</a:t>
            </a:r>
            <a:r>
              <a:rPr sz="4000" dirty="0"/>
              <a:t> </a:t>
            </a:r>
            <a:r>
              <a:rPr sz="4000" dirty="0" err="1"/>
              <a:t>nulla</a:t>
            </a:r>
            <a:r>
              <a:rPr sz="4000" dirty="0"/>
              <a:t> </a:t>
            </a:r>
            <a:r>
              <a:rPr sz="4000" dirty="0" err="1"/>
              <a:t>facilisi</a:t>
            </a:r>
            <a:r>
              <a:rPr sz="4000" dirty="0"/>
              <a:t>.  </a:t>
            </a:r>
            <a:r>
              <a:rPr sz="4000" dirty="0" err="1"/>
              <a:t>Lorem</a:t>
            </a:r>
            <a:r>
              <a:rPr sz="4000" dirty="0"/>
              <a:t> </a:t>
            </a:r>
            <a:r>
              <a:rPr sz="4000" dirty="0" err="1"/>
              <a:t>ipsum</a:t>
            </a:r>
            <a:r>
              <a:rPr sz="4000" dirty="0"/>
              <a:t> dolor sit </a:t>
            </a:r>
            <a:r>
              <a:rPr sz="4000" dirty="0" err="1"/>
              <a:t>amet</a:t>
            </a:r>
            <a:r>
              <a:rPr sz="4000" dirty="0"/>
              <a:t>, cons </a:t>
            </a:r>
            <a:r>
              <a:rPr sz="4000" dirty="0" err="1"/>
              <a:t>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a:t>
            </a:r>
          </a:p>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200" i="0">
                <a:solidFill>
                  <a:srgbClr val="58595B"/>
                </a:solidFill>
                <a:latin typeface="ITC Avant Garde Gothic Std Book"/>
                <a:ea typeface="ITC Avant Garde Gothic Std Book"/>
                <a:cs typeface="ITC Avant Garde Gothic Std Book"/>
                <a:sym typeface="ITC Avant Garde Gothic Std Book"/>
              </a:defRPr>
            </a:pPr>
            <a:r>
              <a:rPr sz="4000" dirty="0" err="1"/>
              <a:t>Lorem</a:t>
            </a:r>
            <a:r>
              <a:rPr sz="4000" dirty="0"/>
              <a:t> </a:t>
            </a:r>
            <a:r>
              <a:rPr sz="4000" dirty="0" err="1"/>
              <a:t>ipsum</a:t>
            </a:r>
            <a:r>
              <a:rPr sz="4000" dirty="0"/>
              <a:t> dolor sit </a:t>
            </a:r>
            <a:r>
              <a:rPr sz="4000" dirty="0" err="1"/>
              <a:t>amet</a:t>
            </a:r>
            <a:r>
              <a:rPr sz="4000" dirty="0"/>
              <a:t>, </a:t>
            </a:r>
            <a:r>
              <a:rPr sz="4000" dirty="0" err="1"/>
              <a:t>consectetuer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 </a:t>
            </a:r>
            <a:r>
              <a:rPr sz="4000" dirty="0" err="1"/>
              <a:t>nisl</a:t>
            </a:r>
            <a:r>
              <a:rPr sz="4000" dirty="0"/>
              <a:t> </a:t>
            </a:r>
            <a:r>
              <a:rPr sz="4000" dirty="0" err="1"/>
              <a:t>ut</a:t>
            </a:r>
            <a:r>
              <a:rPr sz="4000" dirty="0"/>
              <a:t> </a:t>
            </a:r>
            <a:r>
              <a:rPr sz="4000" dirty="0" err="1"/>
              <a:t>aliquip</a:t>
            </a:r>
            <a:r>
              <a:rPr sz="4000" dirty="0"/>
              <a:t> ex </a:t>
            </a:r>
            <a:r>
              <a:rPr sz="4000" dirty="0" err="1"/>
              <a:t>ea</a:t>
            </a:r>
            <a:r>
              <a:rPr sz="4000" dirty="0"/>
              <a:t> </a:t>
            </a:r>
            <a:r>
              <a:rPr sz="4000" dirty="0" err="1"/>
              <a:t>commodo</a:t>
            </a:r>
            <a:r>
              <a:rPr sz="4000" dirty="0"/>
              <a:t> </a:t>
            </a:r>
            <a:r>
              <a:rPr sz="4000" dirty="0" err="1"/>
              <a:t>consequat</a:t>
            </a:r>
            <a:r>
              <a:rPr sz="4000" dirty="0"/>
              <a:t>. </a:t>
            </a:r>
            <a:r>
              <a:rPr sz="4000" dirty="0" err="1"/>
              <a:t>Duis</a:t>
            </a:r>
            <a:r>
              <a:rPr sz="4000" dirty="0"/>
              <a:t> </a:t>
            </a:r>
            <a:r>
              <a:rPr sz="4000" dirty="0" err="1"/>
              <a:t>autem</a:t>
            </a:r>
            <a:r>
              <a:rPr sz="4000" dirty="0"/>
              <a:t> </a:t>
            </a:r>
            <a:r>
              <a:rPr sz="4000" dirty="0" err="1"/>
              <a:t>vel</a:t>
            </a:r>
            <a:r>
              <a:rPr sz="4000" dirty="0"/>
              <a:t> </a:t>
            </a:r>
            <a:r>
              <a:rPr sz="4000" dirty="0" err="1"/>
              <a:t>eum</a:t>
            </a:r>
            <a:r>
              <a:rPr sz="4000" dirty="0"/>
              <a:t> </a:t>
            </a:r>
            <a:r>
              <a:rPr sz="4000" dirty="0" err="1"/>
              <a:t>iriure</a:t>
            </a:r>
            <a:r>
              <a:rPr sz="4000" dirty="0"/>
              <a:t> dolor in </a:t>
            </a:r>
            <a:r>
              <a:rPr sz="4000" dirty="0" err="1"/>
              <a:t>hendrerit</a:t>
            </a:r>
            <a:r>
              <a:rPr sz="4000" dirty="0"/>
              <a:t> in </a:t>
            </a:r>
            <a:r>
              <a:rPr sz="4000" dirty="0" err="1"/>
              <a:t>vulputate</a:t>
            </a:r>
            <a:r>
              <a:rPr sz="4000" dirty="0"/>
              <a:t> </a:t>
            </a:r>
            <a:r>
              <a:rPr sz="4000" dirty="0" err="1"/>
              <a:t>velit</a:t>
            </a:r>
            <a:r>
              <a:rPr sz="4000" dirty="0"/>
              <a:t> </a:t>
            </a:r>
            <a:r>
              <a:rPr sz="4000" dirty="0" err="1"/>
              <a:t>esse</a:t>
            </a:r>
            <a:r>
              <a:rPr sz="4000" dirty="0"/>
              <a:t> </a:t>
            </a:r>
            <a:r>
              <a:rPr sz="4000" dirty="0" err="1"/>
              <a:t>molestie</a:t>
            </a:r>
            <a:r>
              <a:rPr sz="4000" dirty="0"/>
              <a:t> </a:t>
            </a:r>
            <a:r>
              <a:rPr sz="4000" dirty="0" err="1"/>
              <a:t>consequat</a:t>
            </a:r>
            <a:r>
              <a:rPr sz="4000" dirty="0"/>
              <a:t>, </a:t>
            </a:r>
            <a:r>
              <a:rPr sz="4000" dirty="0" err="1"/>
              <a:t>vel</a:t>
            </a:r>
            <a:r>
              <a:rPr sz="4000" dirty="0"/>
              <a:t> </a:t>
            </a:r>
            <a:r>
              <a:rPr sz="4000" dirty="0" err="1"/>
              <a:t>illum</a:t>
            </a:r>
            <a:r>
              <a:rPr sz="4000" dirty="0"/>
              <a:t> </a:t>
            </a:r>
            <a:r>
              <a:rPr sz="4000" dirty="0" err="1"/>
              <a:t>dolore</a:t>
            </a:r>
            <a:r>
              <a:rPr sz="4000" dirty="0"/>
              <a:t> </a:t>
            </a:r>
            <a:r>
              <a:rPr sz="4000" dirty="0" err="1"/>
              <a:t>eu</a:t>
            </a:r>
            <a:r>
              <a:rPr sz="4000" dirty="0"/>
              <a:t> </a:t>
            </a:r>
            <a:r>
              <a:rPr sz="4000" dirty="0" err="1"/>
              <a:t>feugiat</a:t>
            </a:r>
            <a:r>
              <a:rPr sz="4000" dirty="0"/>
              <a:t> </a:t>
            </a:r>
            <a:r>
              <a:rPr sz="4000" dirty="0" err="1"/>
              <a:t>nulla</a:t>
            </a:r>
            <a:r>
              <a:rPr sz="4000" dirty="0"/>
              <a:t> </a:t>
            </a:r>
            <a:r>
              <a:rPr sz="4000" dirty="0" err="1"/>
              <a:t>facilisis</a:t>
            </a:r>
            <a:r>
              <a:rPr sz="4000" dirty="0"/>
              <a:t> at </a:t>
            </a:r>
            <a:r>
              <a:rPr sz="4000" dirty="0" err="1"/>
              <a:t>vero</a:t>
            </a:r>
            <a:r>
              <a:rPr sz="4000" dirty="0"/>
              <a:t> </a:t>
            </a:r>
            <a:r>
              <a:rPr sz="4000" dirty="0" err="1"/>
              <a:t>eros</a:t>
            </a:r>
            <a:r>
              <a:rPr sz="4000" dirty="0"/>
              <a:t> et </a:t>
            </a:r>
            <a:r>
              <a:rPr sz="4000" dirty="0" err="1"/>
              <a:t>accumsan</a:t>
            </a:r>
            <a:r>
              <a:rPr sz="4000" dirty="0"/>
              <a:t> et </a:t>
            </a:r>
            <a:r>
              <a:rPr sz="4000" dirty="0" err="1"/>
              <a:t>iusto</a:t>
            </a:r>
            <a:r>
              <a:rPr sz="4000" dirty="0"/>
              <a:t> </a:t>
            </a:r>
            <a:r>
              <a:rPr sz="4000" dirty="0" err="1"/>
              <a:t>odio</a:t>
            </a:r>
            <a:r>
              <a:rPr sz="4000" dirty="0"/>
              <a:t> </a:t>
            </a:r>
            <a:r>
              <a:rPr sz="4000" dirty="0" err="1"/>
              <a:t>dignissim</a:t>
            </a:r>
            <a:r>
              <a:rPr sz="4000" dirty="0"/>
              <a:t> qui </a:t>
            </a:r>
            <a:r>
              <a:rPr sz="4000" dirty="0" err="1"/>
              <a:t>blandit</a:t>
            </a:r>
            <a:r>
              <a:rPr sz="4000" dirty="0"/>
              <a:t> </a:t>
            </a:r>
            <a:r>
              <a:rPr sz="4000" dirty="0" err="1"/>
              <a:t>praesent</a:t>
            </a:r>
            <a:r>
              <a:rPr sz="4000" dirty="0"/>
              <a:t> </a:t>
            </a:r>
            <a:r>
              <a:rPr sz="4000" dirty="0" err="1"/>
              <a:t>luptatum</a:t>
            </a:r>
            <a:r>
              <a:rPr sz="4000" dirty="0"/>
              <a:t> </a:t>
            </a:r>
            <a:r>
              <a:rPr sz="4000" dirty="0" err="1"/>
              <a:t>zzril</a:t>
            </a:r>
            <a:r>
              <a:rPr sz="4000" dirty="0"/>
              <a:t> </a:t>
            </a:r>
            <a:r>
              <a:rPr sz="4000" dirty="0" err="1"/>
              <a:t>delenit</a:t>
            </a:r>
            <a:r>
              <a:rPr sz="4000" dirty="0"/>
              <a:t> </a:t>
            </a:r>
            <a:r>
              <a:rPr sz="4000" dirty="0" err="1"/>
              <a:t>augue</a:t>
            </a:r>
            <a:r>
              <a:rPr sz="4000" dirty="0"/>
              <a:t> </a:t>
            </a:r>
            <a:r>
              <a:rPr sz="4000" dirty="0" err="1"/>
              <a:t>duis</a:t>
            </a:r>
            <a:r>
              <a:rPr sz="4000" dirty="0"/>
              <a:t> </a:t>
            </a:r>
            <a:r>
              <a:rPr sz="4000" dirty="0" err="1"/>
              <a:t>dolore</a:t>
            </a:r>
            <a:r>
              <a:rPr sz="4000" dirty="0"/>
              <a:t> </a:t>
            </a:r>
            <a:r>
              <a:rPr sz="4000" dirty="0" err="1"/>
              <a:t>te</a:t>
            </a:r>
            <a:r>
              <a:rPr sz="4000" dirty="0"/>
              <a:t> </a:t>
            </a:r>
            <a:r>
              <a:rPr sz="4000" dirty="0" err="1"/>
              <a:t>feugait</a:t>
            </a:r>
            <a:r>
              <a:rPr sz="4000" dirty="0"/>
              <a:t> </a:t>
            </a:r>
            <a:r>
              <a:rPr sz="4000" dirty="0" err="1"/>
              <a:t>nulla</a:t>
            </a:r>
            <a:r>
              <a:rPr sz="4000" dirty="0"/>
              <a:t> </a:t>
            </a:r>
            <a:r>
              <a:rPr sz="4000" dirty="0" err="1"/>
              <a:t>facilisi</a:t>
            </a:r>
            <a:r>
              <a:rPr sz="4000" dirty="0"/>
              <a:t>.  </a:t>
            </a:r>
            <a:r>
              <a:rPr sz="4000" dirty="0" err="1"/>
              <a:t>Lorem</a:t>
            </a:r>
            <a:r>
              <a:rPr sz="4000" dirty="0"/>
              <a:t> </a:t>
            </a:r>
            <a:r>
              <a:rPr sz="4000" dirty="0" err="1"/>
              <a:t>ipsum</a:t>
            </a:r>
            <a:r>
              <a:rPr sz="4000" dirty="0"/>
              <a:t> dolor sit </a:t>
            </a:r>
            <a:r>
              <a:rPr sz="4000" dirty="0" err="1"/>
              <a:t>amet</a:t>
            </a:r>
            <a:r>
              <a:rPr sz="4000" dirty="0"/>
              <a:t>, cons </a:t>
            </a:r>
            <a:r>
              <a:rPr sz="4000" dirty="0" err="1"/>
              <a:t>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ullamclobortis</a:t>
            </a:r>
            <a:r>
              <a:rPr sz="4000" dirty="0"/>
              <a:t>.</a:t>
            </a:r>
          </a:p>
        </p:txBody>
      </p:sp>
      <p:pic>
        <p:nvPicPr>
          <p:cNvPr id="241" name="Image" descr="Image"/>
          <p:cNvPicPr>
            <a:picLocks noGrp="1" noChangeAspect="1"/>
          </p:cNvPicPr>
          <p:nvPr>
            <p:ph type="pic" idx="29"/>
          </p:nvPr>
        </p:nvPicPr>
        <p:blipFill>
          <a:blip r:embed="rId7"/>
          <a:stretch>
            <a:fillRect/>
          </a:stretch>
        </p:blipFill>
        <p:spPr>
          <a:prstGeom prst="rect">
            <a:avLst/>
          </a:prstGeom>
        </p:spPr>
      </p:pic>
      <p:sp>
        <p:nvSpPr>
          <p:cNvPr id="242" name="REALTOR®  DRE# 01234567…"/>
          <p:cNvSpPr txBox="1">
            <a:spLocks noGrp="1"/>
          </p:cNvSpPr>
          <p:nvPr>
            <p:ph type="body" idx="30"/>
          </p:nvPr>
        </p:nvSpPr>
        <p:spPr>
          <a:prstGeom prst="rect">
            <a:avLst/>
          </a:prstGeom>
        </p:spPr>
        <p:txBody>
          <a:bodyPr/>
          <a:lstStyle/>
          <a:p>
            <a:pPr marL="0" indent="0">
              <a:lnSpc>
                <a:spcPct val="110000"/>
              </a:lnSpc>
              <a:spcBef>
                <a:spcPts val="0"/>
              </a:spcBef>
              <a:buClrTx/>
              <a:buSzTx/>
              <a:buNone/>
              <a:defRPr sz="5000" i="0">
                <a:solidFill>
                  <a:srgbClr val="020000"/>
                </a:solidFill>
                <a:latin typeface="ITC Avant Garde Gothic Std"/>
                <a:ea typeface="ITC Avant Garde Gothic Std"/>
                <a:cs typeface="ITC Avant Garde Gothic Std"/>
                <a:sym typeface="ITC Avant Garde Gothic Std"/>
              </a:defRPr>
            </a:pPr>
            <a:r>
              <a:t>REALTOR®  DRE# 01234567 </a:t>
            </a:r>
          </a:p>
          <a:p>
            <a:pPr marL="0" indent="0">
              <a:lnSpc>
                <a:spcPct val="110000"/>
              </a:lnSpc>
              <a:spcBef>
                <a:spcPts val="0"/>
              </a:spcBef>
              <a:buClrTx/>
              <a:buSzTx/>
              <a:buNone/>
              <a:defRPr sz="5000" i="0">
                <a:solidFill>
                  <a:srgbClr val="020000"/>
                </a:solidFill>
                <a:latin typeface="ITC Avant Garde Gothic Std"/>
                <a:ea typeface="ITC Avant Garde Gothic Std"/>
                <a:cs typeface="ITC Avant Garde Gothic Std"/>
                <a:sym typeface="ITC Avant Garde Gothic Std"/>
              </a:defRPr>
            </a:pPr>
            <a:r>
              <a:t>000.123.4567 </a:t>
            </a:r>
          </a:p>
          <a:p>
            <a:pPr marL="0" indent="0">
              <a:lnSpc>
                <a:spcPct val="110000"/>
              </a:lnSpc>
              <a:spcBef>
                <a:spcPts val="0"/>
              </a:spcBef>
              <a:buClrTx/>
              <a:buSzTx/>
              <a:buNone/>
              <a:defRPr sz="5000" i="0">
                <a:solidFill>
                  <a:srgbClr val="020000"/>
                </a:solidFill>
                <a:latin typeface="ITC Avant Garde Gothic Std"/>
                <a:ea typeface="ITC Avant Garde Gothic Std"/>
                <a:cs typeface="ITC Avant Garde Gothic Std"/>
                <a:sym typeface="ITC Avant Garde Gothic Std"/>
              </a:defRPr>
            </a:pPr>
            <a:r>
              <a:t>ChristinaSmith@SmithRE.com www.SmithRE.com</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 name="Image" descr="Image"/>
          <p:cNvPicPr>
            <a:picLocks noGrp="1" noChangeAspect="1"/>
          </p:cNvPicPr>
          <p:nvPr>
            <p:ph type="pic" idx="13"/>
          </p:nvPr>
        </p:nvPicPr>
        <p:blipFill rotWithShape="1">
          <a:blip r:embed="rId2">
            <a:alphaModFix amt="20258"/>
          </a:blip>
          <a:srcRect r="55493"/>
          <a:stretch/>
        </p:blipFill>
        <p:spPr>
          <a:xfrm>
            <a:off x="0" y="0"/>
            <a:ext cx="33348706" cy="49159062"/>
          </a:xfrm>
          <a:prstGeom prst="rect">
            <a:avLst/>
          </a:prstGeom>
        </p:spPr>
      </p:pic>
      <p:sp>
        <p:nvSpPr>
          <p:cNvPr id="245"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p:cNvSpPr txBox="1">
            <a:spLocks noGrp="1"/>
          </p:cNvSpPr>
          <p:nvPr>
            <p:ph type="body" idx="14"/>
          </p:nvPr>
        </p:nvSpPr>
        <p:spPr>
          <a:xfrm>
            <a:off x="17753159" y="7181193"/>
            <a:ext cx="13715902" cy="32911294"/>
          </a:xfrm>
          <a:prstGeom prst="rect">
            <a:avLst/>
          </a:prstGeom>
        </p:spPr>
        <p:txBody>
          <a:bodyPr/>
          <a:lstStyle/>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sz="4000" dirty="0">
                <a:sym typeface="ITC Avant Garde Gothic Std Demi"/>
              </a:rPr>
              <a:t>Client testimonial goes here. </a:t>
            </a:r>
            <a:r>
              <a:rPr sz="4000" dirty="0"/>
              <a:t>  </a:t>
            </a:r>
            <a:r>
              <a:rPr sz="4000" dirty="0" err="1"/>
              <a:t>Lorem</a:t>
            </a:r>
            <a:r>
              <a:rPr sz="4000" dirty="0"/>
              <a:t> </a:t>
            </a:r>
            <a:r>
              <a:rPr sz="4000" dirty="0" err="1"/>
              <a:t>ipsum</a:t>
            </a:r>
            <a:r>
              <a:rPr sz="4000" dirty="0"/>
              <a:t> dolor sit </a:t>
            </a:r>
            <a:r>
              <a:rPr sz="4000" dirty="0" err="1"/>
              <a:t>amet</a:t>
            </a:r>
            <a:r>
              <a:rPr sz="4000" dirty="0"/>
              <a:t>, </a:t>
            </a:r>
            <a:r>
              <a:rPr sz="4000" dirty="0" err="1"/>
              <a:t>consectetuer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 </a:t>
            </a:r>
            <a:r>
              <a:rPr sz="4000" dirty="0" err="1"/>
              <a:t>nisl</a:t>
            </a:r>
            <a:r>
              <a:rPr sz="4000" dirty="0"/>
              <a:t> </a:t>
            </a:r>
            <a:r>
              <a:rPr sz="4000" dirty="0" err="1"/>
              <a:t>ut</a:t>
            </a:r>
            <a:r>
              <a:rPr sz="4000" dirty="0"/>
              <a:t> </a:t>
            </a:r>
            <a:r>
              <a:rPr sz="4000" dirty="0" err="1"/>
              <a:t>aliquip</a:t>
            </a:r>
            <a:r>
              <a:rPr sz="4000" dirty="0"/>
              <a:t> ex </a:t>
            </a:r>
            <a:r>
              <a:rPr sz="4000" dirty="0" err="1"/>
              <a:t>ea</a:t>
            </a:r>
            <a:r>
              <a:rPr sz="4000" dirty="0"/>
              <a:t> </a:t>
            </a:r>
            <a:r>
              <a:rPr sz="4000" dirty="0" err="1"/>
              <a:t>commodo</a:t>
            </a:r>
            <a:r>
              <a:rPr sz="4000" dirty="0"/>
              <a:t> </a:t>
            </a:r>
            <a:r>
              <a:rPr sz="4000" dirty="0" err="1"/>
              <a:t>consequat</a:t>
            </a:r>
            <a:r>
              <a:rPr sz="4000" dirty="0"/>
              <a:t>. </a:t>
            </a:r>
            <a:r>
              <a:rPr sz="4000" dirty="0" err="1"/>
              <a:t>Duis</a:t>
            </a:r>
            <a:r>
              <a:rPr sz="4000" dirty="0"/>
              <a:t> </a:t>
            </a:r>
            <a:r>
              <a:rPr sz="4000" dirty="0" err="1"/>
              <a:t>autem</a:t>
            </a:r>
            <a:r>
              <a:rPr sz="4000" dirty="0"/>
              <a:t> </a:t>
            </a:r>
            <a:r>
              <a:rPr sz="4000" dirty="0" err="1"/>
              <a:t>vel</a:t>
            </a:r>
            <a:r>
              <a:rPr sz="4000" dirty="0"/>
              <a:t> </a:t>
            </a:r>
            <a:r>
              <a:rPr sz="4000" dirty="0" err="1"/>
              <a:t>eum</a:t>
            </a:r>
            <a:r>
              <a:rPr sz="4000" dirty="0"/>
              <a:t> </a:t>
            </a:r>
            <a:r>
              <a:rPr sz="4000" dirty="0" err="1"/>
              <a:t>iriure</a:t>
            </a:r>
            <a:r>
              <a:rPr sz="4000" dirty="0"/>
              <a:t> dolor in </a:t>
            </a:r>
            <a:r>
              <a:rPr sz="4000" dirty="0" err="1"/>
              <a:t>hendrerit</a:t>
            </a:r>
            <a:r>
              <a:rPr sz="4000" dirty="0"/>
              <a:t> in </a:t>
            </a:r>
            <a:r>
              <a:rPr sz="4000" dirty="0" err="1"/>
              <a:t>vulputate</a:t>
            </a:r>
            <a:r>
              <a:rPr sz="4000" dirty="0"/>
              <a:t> </a:t>
            </a:r>
            <a:r>
              <a:rPr sz="4000" dirty="0" err="1"/>
              <a:t>velit</a:t>
            </a:r>
            <a:r>
              <a:rPr sz="4000" dirty="0"/>
              <a:t> </a:t>
            </a:r>
            <a:r>
              <a:rPr sz="4000" dirty="0" err="1"/>
              <a:t>esse</a:t>
            </a:r>
            <a:r>
              <a:rPr sz="4000" dirty="0"/>
              <a:t> </a:t>
            </a:r>
            <a:r>
              <a:rPr sz="4000" dirty="0" err="1"/>
              <a:t>molestie</a:t>
            </a:r>
            <a:r>
              <a:rPr sz="4000" dirty="0"/>
              <a:t> </a:t>
            </a:r>
            <a:r>
              <a:rPr sz="4000" dirty="0" err="1"/>
              <a:t>consequat</a:t>
            </a:r>
            <a:r>
              <a:rPr sz="4000" dirty="0"/>
              <a:t>, </a:t>
            </a:r>
            <a:r>
              <a:rPr sz="4000" dirty="0" err="1"/>
              <a:t>vel</a:t>
            </a:r>
            <a:r>
              <a:rPr sz="4000" dirty="0"/>
              <a:t> </a:t>
            </a:r>
            <a:r>
              <a:rPr sz="4000" dirty="0" err="1"/>
              <a:t>illum</a:t>
            </a:r>
            <a:r>
              <a:rPr sz="4000" dirty="0"/>
              <a:t> </a:t>
            </a:r>
            <a:r>
              <a:rPr sz="4000" dirty="0" err="1"/>
              <a:t>dolore</a:t>
            </a:r>
            <a:r>
              <a:rPr sz="4000" dirty="0"/>
              <a:t> </a:t>
            </a:r>
            <a:r>
              <a:rPr sz="4000" dirty="0" err="1"/>
              <a:t>eu</a:t>
            </a:r>
            <a:r>
              <a:rPr sz="4000" dirty="0"/>
              <a:t> </a:t>
            </a:r>
            <a:r>
              <a:rPr sz="4000" dirty="0" err="1"/>
              <a:t>feugiat</a:t>
            </a:r>
            <a:r>
              <a:rPr sz="4000" dirty="0"/>
              <a:t> </a:t>
            </a:r>
            <a:r>
              <a:rPr sz="4000" dirty="0" err="1"/>
              <a:t>nulla</a:t>
            </a:r>
            <a:r>
              <a:rPr sz="4000" dirty="0"/>
              <a:t> </a:t>
            </a:r>
            <a:r>
              <a:rPr sz="4000" dirty="0" err="1"/>
              <a:t>facilisis</a:t>
            </a:r>
            <a:r>
              <a:rPr sz="4000" dirty="0"/>
              <a:t> at </a:t>
            </a:r>
            <a:r>
              <a:rPr sz="4000" dirty="0" err="1"/>
              <a:t>vero</a:t>
            </a:r>
            <a:r>
              <a:rPr sz="4000" dirty="0"/>
              <a:t> </a:t>
            </a:r>
            <a:r>
              <a:rPr sz="4000" dirty="0" err="1"/>
              <a:t>eros</a:t>
            </a:r>
            <a:r>
              <a:rPr sz="4000" dirty="0"/>
              <a:t> et </a:t>
            </a:r>
            <a:r>
              <a:rPr sz="4000" dirty="0" err="1"/>
              <a:t>accumsan</a:t>
            </a:r>
            <a:r>
              <a:rPr sz="4000" dirty="0"/>
              <a:t> et </a:t>
            </a:r>
            <a:r>
              <a:rPr sz="4000" dirty="0" err="1"/>
              <a:t>iusto</a:t>
            </a:r>
            <a:r>
              <a:rPr sz="4000" dirty="0"/>
              <a:t> </a:t>
            </a:r>
            <a:r>
              <a:rPr sz="4000" dirty="0" err="1"/>
              <a:t>odio</a:t>
            </a:r>
            <a:r>
              <a:rPr sz="4000" dirty="0"/>
              <a:t> </a:t>
            </a:r>
            <a:r>
              <a:rPr sz="4000" dirty="0" err="1"/>
              <a:t>dignissim</a:t>
            </a:r>
            <a:r>
              <a:rPr sz="4000" dirty="0"/>
              <a:t> qui </a:t>
            </a:r>
            <a:r>
              <a:rPr sz="4000" dirty="0" err="1"/>
              <a:t>blandit</a:t>
            </a:r>
            <a:r>
              <a:rPr sz="4000" dirty="0"/>
              <a:t> </a:t>
            </a:r>
            <a:r>
              <a:rPr sz="4000" dirty="0" err="1"/>
              <a:t>praesent</a:t>
            </a:r>
            <a:r>
              <a:rPr sz="4000" dirty="0"/>
              <a:t>.</a:t>
            </a:r>
            <a:endParaRPr lang="en-US"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rPr sz="4000" dirty="0"/>
              <a:t>- Victoria Richardson</a:t>
            </a: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sz="4000" dirty="0">
                <a:sym typeface="ITC Avant Garde Gothic Std Demi"/>
              </a:rPr>
              <a:t>Client testimonial goes here.</a:t>
            </a:r>
            <a:r>
              <a:rPr sz="4000" dirty="0"/>
              <a:t>   </a:t>
            </a:r>
            <a:r>
              <a:rPr sz="4000" dirty="0" err="1"/>
              <a:t>Lorem</a:t>
            </a:r>
            <a:r>
              <a:rPr sz="4000" dirty="0"/>
              <a:t> </a:t>
            </a:r>
            <a:r>
              <a:rPr sz="4000" dirty="0" err="1"/>
              <a:t>ipsum</a:t>
            </a:r>
            <a:r>
              <a:rPr sz="4000" dirty="0"/>
              <a:t> dolor sit </a:t>
            </a:r>
            <a:r>
              <a:rPr sz="4000" dirty="0" err="1"/>
              <a:t>amet</a:t>
            </a:r>
            <a:r>
              <a:rPr sz="4000" dirty="0"/>
              <a:t>, </a:t>
            </a:r>
            <a:r>
              <a:rPr sz="4000" dirty="0" err="1"/>
              <a:t>consectetuer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a:t>
            </a:r>
            <a:endParaRPr lang="en-US"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rPr sz="4000" dirty="0"/>
              <a:t>- Joanna Smith</a:t>
            </a: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sz="4000" dirty="0">
                <a:sym typeface="ITC Avant Garde Gothic Std Demi"/>
              </a:rPr>
              <a:t>Client testimonial goes here.  </a:t>
            </a:r>
            <a:r>
              <a:rPr sz="4000" dirty="0"/>
              <a:t> </a:t>
            </a:r>
            <a:r>
              <a:rPr sz="4000" dirty="0" err="1"/>
              <a:t>Lorem</a:t>
            </a:r>
            <a:r>
              <a:rPr sz="4000" dirty="0"/>
              <a:t> </a:t>
            </a:r>
            <a:r>
              <a:rPr sz="4000" dirty="0" err="1"/>
              <a:t>ipsum</a:t>
            </a:r>
            <a:r>
              <a:rPr sz="4000" dirty="0"/>
              <a:t> dolor sit </a:t>
            </a:r>
            <a:r>
              <a:rPr sz="4000" dirty="0" err="1"/>
              <a:t>amet</a:t>
            </a:r>
            <a:r>
              <a:rPr sz="4000" dirty="0"/>
              <a:t>, </a:t>
            </a:r>
            <a:r>
              <a:rPr sz="4000" dirty="0" err="1"/>
              <a:t>consectetuer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 </a:t>
            </a:r>
            <a:r>
              <a:rPr sz="4000" dirty="0" err="1"/>
              <a:t>nisl</a:t>
            </a:r>
            <a:r>
              <a:rPr sz="4000" dirty="0"/>
              <a:t> </a:t>
            </a:r>
            <a:r>
              <a:rPr sz="4000" dirty="0" err="1"/>
              <a:t>ut</a:t>
            </a:r>
            <a:r>
              <a:rPr sz="4000" dirty="0"/>
              <a:t> </a:t>
            </a:r>
            <a:r>
              <a:rPr sz="4000" dirty="0" err="1"/>
              <a:t>aliquip</a:t>
            </a:r>
            <a:r>
              <a:rPr sz="4000" dirty="0"/>
              <a:t> ex </a:t>
            </a:r>
            <a:r>
              <a:rPr sz="4000" dirty="0" err="1"/>
              <a:t>ea</a:t>
            </a:r>
            <a:r>
              <a:rPr sz="4000" dirty="0"/>
              <a:t> </a:t>
            </a:r>
            <a:r>
              <a:rPr sz="4000" dirty="0" err="1"/>
              <a:t>commodo</a:t>
            </a:r>
            <a:r>
              <a:rPr sz="4000" dirty="0"/>
              <a:t> </a:t>
            </a:r>
            <a:r>
              <a:rPr sz="4000" dirty="0" err="1"/>
              <a:t>consequat</a:t>
            </a:r>
            <a:r>
              <a:rPr sz="4000" dirty="0"/>
              <a:t>. </a:t>
            </a:r>
            <a:r>
              <a:rPr sz="4000" dirty="0" err="1"/>
              <a:t>Duis</a:t>
            </a:r>
            <a:r>
              <a:rPr sz="4000" dirty="0"/>
              <a:t> </a:t>
            </a:r>
            <a:r>
              <a:rPr sz="4000" dirty="0" err="1"/>
              <a:t>autem</a:t>
            </a:r>
            <a:r>
              <a:rPr sz="4000" dirty="0"/>
              <a:t> </a:t>
            </a:r>
            <a:r>
              <a:rPr sz="4000" dirty="0" err="1"/>
              <a:t>vel</a:t>
            </a:r>
            <a:r>
              <a:rPr sz="4000" dirty="0"/>
              <a:t> </a:t>
            </a:r>
            <a:r>
              <a:rPr sz="4000" dirty="0" err="1"/>
              <a:t>eum</a:t>
            </a:r>
            <a:r>
              <a:rPr sz="4000" dirty="0"/>
              <a:t> </a:t>
            </a:r>
            <a:r>
              <a:rPr sz="4000" dirty="0" err="1"/>
              <a:t>iriure</a:t>
            </a:r>
            <a:r>
              <a:rPr sz="4000" dirty="0"/>
              <a:t> dolor in </a:t>
            </a:r>
            <a:r>
              <a:rPr sz="4000" dirty="0" err="1"/>
              <a:t>hendrerit</a:t>
            </a:r>
            <a:r>
              <a:rPr sz="4000" dirty="0"/>
              <a:t> in </a:t>
            </a:r>
            <a:r>
              <a:rPr sz="4000" dirty="0" err="1"/>
              <a:t>vulputate</a:t>
            </a:r>
            <a:r>
              <a:rPr sz="4000" dirty="0"/>
              <a:t> </a:t>
            </a:r>
            <a:r>
              <a:rPr sz="4000" dirty="0" err="1"/>
              <a:t>velit</a:t>
            </a:r>
            <a:r>
              <a:rPr sz="4000" dirty="0"/>
              <a:t> </a:t>
            </a:r>
            <a:r>
              <a:rPr sz="4000" dirty="0" err="1"/>
              <a:t>esse</a:t>
            </a:r>
            <a:r>
              <a:rPr sz="4000" dirty="0"/>
              <a:t> </a:t>
            </a:r>
            <a:r>
              <a:rPr sz="4000" dirty="0" err="1"/>
              <a:t>molestie</a:t>
            </a:r>
            <a:r>
              <a:rPr sz="4000" dirty="0"/>
              <a:t> </a:t>
            </a:r>
            <a:r>
              <a:rPr sz="4000" dirty="0" err="1"/>
              <a:t>consequat</a:t>
            </a:r>
            <a:r>
              <a:rPr sz="4000" dirty="0"/>
              <a:t>, </a:t>
            </a:r>
            <a:r>
              <a:rPr sz="4000" dirty="0" err="1"/>
              <a:t>vel</a:t>
            </a:r>
            <a:r>
              <a:rPr sz="4000" dirty="0"/>
              <a:t> </a:t>
            </a:r>
            <a:r>
              <a:rPr sz="4000" dirty="0" err="1"/>
              <a:t>illum</a:t>
            </a:r>
            <a:r>
              <a:rPr sz="4000" dirty="0"/>
              <a:t> </a:t>
            </a:r>
            <a:r>
              <a:rPr sz="4000" dirty="0" err="1"/>
              <a:t>dolore</a:t>
            </a:r>
            <a:r>
              <a:rPr sz="4000" dirty="0"/>
              <a:t> </a:t>
            </a:r>
            <a:r>
              <a:rPr sz="4000" dirty="0" err="1"/>
              <a:t>eu</a:t>
            </a:r>
            <a:r>
              <a:rPr sz="4000" dirty="0"/>
              <a:t> </a:t>
            </a:r>
            <a:r>
              <a:rPr sz="4000" dirty="0" err="1"/>
              <a:t>feugiat</a:t>
            </a:r>
            <a:r>
              <a:rPr sz="4000" dirty="0"/>
              <a:t> </a:t>
            </a:r>
            <a:r>
              <a:rPr sz="4000" dirty="0" err="1"/>
              <a:t>nulla</a:t>
            </a:r>
            <a:r>
              <a:rPr sz="4000" dirty="0"/>
              <a:t> </a:t>
            </a:r>
            <a:r>
              <a:rPr sz="4000" dirty="0" err="1"/>
              <a:t>facilisis</a:t>
            </a:r>
            <a:r>
              <a:rPr sz="4000" dirty="0"/>
              <a:t> at </a:t>
            </a:r>
            <a:r>
              <a:rPr sz="4000" dirty="0" err="1"/>
              <a:t>vero</a:t>
            </a:r>
            <a:r>
              <a:rPr sz="4000" dirty="0"/>
              <a:t> </a:t>
            </a:r>
            <a:r>
              <a:rPr sz="4000" dirty="0" err="1"/>
              <a:t>eros</a:t>
            </a:r>
            <a:r>
              <a:rPr sz="4000" dirty="0"/>
              <a:t> et </a:t>
            </a:r>
            <a:r>
              <a:rPr sz="4000" dirty="0" err="1"/>
              <a:t>accumsan</a:t>
            </a:r>
            <a:r>
              <a:rPr sz="4000" dirty="0"/>
              <a:t> et </a:t>
            </a:r>
            <a:r>
              <a:rPr sz="4000" dirty="0" err="1"/>
              <a:t>iusto</a:t>
            </a:r>
            <a:r>
              <a:rPr sz="4000" dirty="0"/>
              <a:t> </a:t>
            </a:r>
            <a:r>
              <a:rPr sz="4000" dirty="0" err="1"/>
              <a:t>odio</a:t>
            </a:r>
            <a:r>
              <a:rPr sz="4000" dirty="0"/>
              <a:t> </a:t>
            </a:r>
            <a:r>
              <a:rPr sz="4000" dirty="0" err="1"/>
              <a:t>dignissim</a:t>
            </a:r>
            <a:r>
              <a:rPr sz="4000" dirty="0"/>
              <a:t> qui </a:t>
            </a:r>
            <a:r>
              <a:rPr sz="4000" dirty="0" err="1"/>
              <a:t>blandit</a:t>
            </a:r>
            <a:r>
              <a:rPr sz="4000" dirty="0"/>
              <a:t> </a:t>
            </a:r>
            <a:r>
              <a:rPr sz="4000" dirty="0" err="1"/>
              <a:t>praesent</a:t>
            </a:r>
            <a:r>
              <a:rPr sz="4000" dirty="0"/>
              <a:t> </a:t>
            </a:r>
            <a:r>
              <a:rPr sz="4000" dirty="0" err="1"/>
              <a:t>luptatum</a:t>
            </a:r>
            <a:r>
              <a:rPr sz="4000" dirty="0"/>
              <a:t> </a:t>
            </a:r>
            <a:r>
              <a:rPr sz="4000" dirty="0" err="1"/>
              <a:t>zzril</a:t>
            </a:r>
            <a:r>
              <a:rPr sz="4000" dirty="0"/>
              <a:t> </a:t>
            </a:r>
            <a:r>
              <a:rPr sz="4000" dirty="0" err="1"/>
              <a:t>delenit</a:t>
            </a:r>
            <a:r>
              <a:rPr sz="4000" dirty="0"/>
              <a:t> </a:t>
            </a:r>
            <a:r>
              <a:rPr sz="4000" dirty="0" err="1"/>
              <a:t>augue</a:t>
            </a:r>
            <a:r>
              <a:rPr sz="4000" dirty="0"/>
              <a:t> </a:t>
            </a:r>
            <a:r>
              <a:rPr sz="4000" dirty="0" err="1"/>
              <a:t>duis</a:t>
            </a:r>
            <a:r>
              <a:rPr sz="4000" dirty="0"/>
              <a:t> </a:t>
            </a:r>
            <a:r>
              <a:rPr sz="4000" dirty="0" err="1"/>
              <a:t>dolore</a:t>
            </a:r>
            <a:r>
              <a:rPr sz="4000" dirty="0"/>
              <a:t> </a:t>
            </a:r>
            <a:r>
              <a:rPr sz="4000" dirty="0" err="1"/>
              <a:t>te</a:t>
            </a:r>
            <a:r>
              <a:rPr sz="4000" dirty="0"/>
              <a:t> </a:t>
            </a:r>
            <a:r>
              <a:rPr sz="4000" dirty="0" err="1"/>
              <a:t>feugait</a:t>
            </a:r>
            <a:r>
              <a:rPr sz="4000" dirty="0"/>
              <a:t> </a:t>
            </a:r>
            <a:r>
              <a:rPr sz="4000" dirty="0" err="1"/>
              <a:t>nulla</a:t>
            </a:r>
            <a:r>
              <a:rPr sz="4000" dirty="0"/>
              <a:t> </a:t>
            </a:r>
            <a:r>
              <a:rPr sz="4000" dirty="0" err="1"/>
              <a:t>facilisi</a:t>
            </a:r>
            <a:r>
              <a:rPr sz="4000" dirty="0"/>
              <a:t>.  </a:t>
            </a:r>
            <a:r>
              <a:rPr sz="4000" dirty="0" err="1"/>
              <a:t>Lorem</a:t>
            </a:r>
            <a:r>
              <a:rPr sz="4000" dirty="0"/>
              <a:t> </a:t>
            </a:r>
            <a:r>
              <a:rPr sz="4000" dirty="0" err="1"/>
              <a:t>ipsum</a:t>
            </a:r>
            <a:r>
              <a:rPr sz="4000" dirty="0"/>
              <a:t> dolor sit </a:t>
            </a:r>
            <a:r>
              <a:rPr sz="4000" dirty="0" err="1"/>
              <a:t>amet</a:t>
            </a:r>
            <a:r>
              <a:rPr sz="4000" dirty="0"/>
              <a:t>, cons </a:t>
            </a:r>
            <a:r>
              <a:rPr sz="4000" dirty="0" err="1"/>
              <a:t>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a:t>
            </a:r>
            <a:endParaRPr lang="en-US"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rPr sz="4000" dirty="0"/>
              <a:t>- Beverly Stone</a:t>
            </a:r>
          </a:p>
          <a:p>
            <a:pPr marL="0" indent="0">
              <a:lnSpc>
                <a:spcPct val="110000"/>
              </a:lnSpc>
              <a:spcBef>
                <a:spcPts val="0"/>
              </a:spcBef>
              <a:buClrTx/>
              <a:buSzTx/>
              <a:buNone/>
              <a:defRPr sz="4400" i="0">
                <a:solidFill>
                  <a:srgbClr val="58595B"/>
                </a:solidFill>
              </a:defRPr>
            </a:pPr>
            <a:endParaRPr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sz="4000" dirty="0">
                <a:sym typeface="ITC Avant Garde Gothic Std Demi"/>
              </a:rPr>
              <a:t>Client testimonial goes here.</a:t>
            </a:r>
            <a:r>
              <a:rPr sz="4000" dirty="0"/>
              <a:t>   </a:t>
            </a:r>
            <a:r>
              <a:rPr sz="4000" dirty="0" err="1"/>
              <a:t>Lorem</a:t>
            </a:r>
            <a:r>
              <a:rPr sz="4000" dirty="0"/>
              <a:t> </a:t>
            </a:r>
            <a:r>
              <a:rPr sz="4000" dirty="0" err="1"/>
              <a:t>ipsum</a:t>
            </a:r>
            <a:r>
              <a:rPr sz="4000" dirty="0"/>
              <a:t> dolor sit </a:t>
            </a:r>
            <a:r>
              <a:rPr sz="4000" dirty="0" err="1"/>
              <a:t>amet</a:t>
            </a:r>
            <a:r>
              <a:rPr sz="4000" dirty="0"/>
              <a:t>, </a:t>
            </a:r>
            <a:r>
              <a:rPr sz="4000" dirty="0" err="1"/>
              <a:t>consectetuer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 </a:t>
            </a:r>
            <a:r>
              <a:rPr sz="4000" dirty="0" err="1"/>
              <a:t>nisl</a:t>
            </a:r>
            <a:r>
              <a:rPr sz="4000" dirty="0"/>
              <a:t> </a:t>
            </a:r>
            <a:r>
              <a:rPr sz="4000" dirty="0" err="1"/>
              <a:t>ut</a:t>
            </a:r>
            <a:r>
              <a:rPr sz="4000" dirty="0"/>
              <a:t> </a:t>
            </a:r>
            <a:r>
              <a:rPr sz="4000" dirty="0" err="1"/>
              <a:t>aliquip</a:t>
            </a:r>
            <a:r>
              <a:rPr sz="4000" dirty="0"/>
              <a:t> ex </a:t>
            </a:r>
            <a:r>
              <a:rPr sz="4000" dirty="0" err="1"/>
              <a:t>ea</a:t>
            </a:r>
            <a:r>
              <a:rPr sz="4000" dirty="0"/>
              <a:t> </a:t>
            </a:r>
            <a:r>
              <a:rPr sz="4000" dirty="0" err="1"/>
              <a:t>commodo</a:t>
            </a:r>
            <a:r>
              <a:rPr sz="4000" dirty="0"/>
              <a:t> </a:t>
            </a:r>
            <a:r>
              <a:rPr sz="4000" dirty="0" err="1"/>
              <a:t>consequat</a:t>
            </a:r>
            <a:r>
              <a:rPr sz="4000" dirty="0"/>
              <a:t>. </a:t>
            </a:r>
            <a:r>
              <a:rPr sz="4000" dirty="0" err="1"/>
              <a:t>Duis</a:t>
            </a:r>
            <a:r>
              <a:rPr sz="4000" dirty="0"/>
              <a:t> </a:t>
            </a:r>
            <a:r>
              <a:rPr sz="4000" dirty="0" err="1"/>
              <a:t>autem</a:t>
            </a:r>
            <a:r>
              <a:rPr sz="4000" dirty="0"/>
              <a:t> </a:t>
            </a:r>
            <a:r>
              <a:rPr sz="4000" dirty="0" err="1"/>
              <a:t>vel</a:t>
            </a:r>
            <a:r>
              <a:rPr sz="4000" dirty="0"/>
              <a:t> </a:t>
            </a:r>
            <a:r>
              <a:rPr sz="4000" dirty="0" err="1"/>
              <a:t>eum</a:t>
            </a:r>
            <a:r>
              <a:rPr sz="4000" dirty="0"/>
              <a:t> </a:t>
            </a:r>
            <a:r>
              <a:rPr sz="4000" dirty="0" err="1"/>
              <a:t>iriure</a:t>
            </a:r>
            <a:r>
              <a:rPr sz="4000" dirty="0"/>
              <a:t> dolor in </a:t>
            </a:r>
            <a:r>
              <a:rPr sz="4000" dirty="0" err="1"/>
              <a:t>hendrerit</a:t>
            </a:r>
            <a:r>
              <a:rPr sz="4000" dirty="0"/>
              <a:t> in </a:t>
            </a:r>
            <a:r>
              <a:rPr sz="4000" dirty="0" err="1"/>
              <a:t>vulputate</a:t>
            </a:r>
            <a:r>
              <a:rPr sz="4000" dirty="0"/>
              <a:t> </a:t>
            </a:r>
            <a:r>
              <a:rPr sz="4000" dirty="0" err="1"/>
              <a:t>velit</a:t>
            </a:r>
            <a:r>
              <a:rPr sz="4000" dirty="0"/>
              <a:t> </a:t>
            </a:r>
            <a:r>
              <a:rPr sz="4000" dirty="0" err="1"/>
              <a:t>esse</a:t>
            </a:r>
            <a:r>
              <a:rPr sz="4000" dirty="0"/>
              <a:t> </a:t>
            </a:r>
            <a:r>
              <a:rPr sz="4000" dirty="0" err="1"/>
              <a:t>molestie</a:t>
            </a:r>
            <a:r>
              <a:rPr sz="4000" dirty="0"/>
              <a:t> </a:t>
            </a:r>
            <a:r>
              <a:rPr sz="4000" dirty="0" err="1"/>
              <a:t>consequat</a:t>
            </a:r>
            <a:r>
              <a:rPr sz="4000" dirty="0"/>
              <a:t>, </a:t>
            </a:r>
            <a:r>
              <a:rPr sz="4000" dirty="0" err="1"/>
              <a:t>vel</a:t>
            </a:r>
            <a:r>
              <a:rPr sz="4000" dirty="0"/>
              <a:t> </a:t>
            </a:r>
            <a:r>
              <a:rPr sz="4000" dirty="0" err="1"/>
              <a:t>illum</a:t>
            </a:r>
            <a:r>
              <a:rPr sz="4000" dirty="0"/>
              <a:t> </a:t>
            </a:r>
            <a:r>
              <a:rPr sz="4000" dirty="0" err="1"/>
              <a:t>dolore</a:t>
            </a:r>
            <a:r>
              <a:rPr sz="4000" dirty="0"/>
              <a:t> </a:t>
            </a:r>
            <a:r>
              <a:rPr sz="4000" dirty="0" err="1"/>
              <a:t>eu</a:t>
            </a:r>
            <a:r>
              <a:rPr sz="4000" dirty="0"/>
              <a:t> </a:t>
            </a:r>
            <a:r>
              <a:rPr sz="4000" dirty="0" err="1"/>
              <a:t>feugiat</a:t>
            </a:r>
            <a:r>
              <a:rPr sz="4000" dirty="0"/>
              <a:t> </a:t>
            </a:r>
            <a:r>
              <a:rPr sz="4000" dirty="0" err="1"/>
              <a:t>nulla</a:t>
            </a:r>
            <a:r>
              <a:rPr sz="4000" dirty="0"/>
              <a:t> </a:t>
            </a:r>
            <a:r>
              <a:rPr sz="4000" dirty="0" err="1"/>
              <a:t>facilisis</a:t>
            </a:r>
            <a:r>
              <a:rPr sz="4000" dirty="0"/>
              <a:t> at </a:t>
            </a:r>
            <a:r>
              <a:rPr sz="4000" dirty="0" err="1"/>
              <a:t>vero</a:t>
            </a:r>
            <a:r>
              <a:rPr sz="4000" dirty="0"/>
              <a:t> </a:t>
            </a:r>
            <a:r>
              <a:rPr sz="4000" dirty="0" err="1"/>
              <a:t>eros</a:t>
            </a:r>
            <a:r>
              <a:rPr sz="4000" dirty="0"/>
              <a:t> et </a:t>
            </a:r>
            <a:r>
              <a:rPr sz="4000" dirty="0" err="1"/>
              <a:t>accumsan</a:t>
            </a:r>
            <a:r>
              <a:rPr sz="4000" dirty="0"/>
              <a:t> et </a:t>
            </a:r>
            <a:r>
              <a:rPr sz="4000" dirty="0" err="1"/>
              <a:t>iusto</a:t>
            </a:r>
            <a:r>
              <a:rPr sz="4000" dirty="0"/>
              <a:t> </a:t>
            </a:r>
            <a:r>
              <a:rPr sz="4000" dirty="0" err="1"/>
              <a:t>odio</a:t>
            </a:r>
            <a:r>
              <a:rPr sz="4000" dirty="0"/>
              <a:t> </a:t>
            </a:r>
            <a:r>
              <a:rPr sz="4000" dirty="0" err="1"/>
              <a:t>dignissim</a:t>
            </a:r>
            <a:r>
              <a:rPr sz="4000" dirty="0"/>
              <a:t> qui </a:t>
            </a:r>
            <a:r>
              <a:rPr sz="4000" dirty="0" err="1"/>
              <a:t>blandit</a:t>
            </a:r>
            <a:r>
              <a:rPr sz="4000" dirty="0"/>
              <a:t> </a:t>
            </a:r>
            <a:r>
              <a:rPr sz="4000" dirty="0" err="1"/>
              <a:t>praesents</a:t>
            </a:r>
            <a:r>
              <a:rPr sz="4000" dirty="0"/>
              <a:t>.</a:t>
            </a:r>
            <a:endParaRPr lang="en-US"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rPr sz="4000" dirty="0"/>
              <a:t>- Mark </a:t>
            </a:r>
            <a:r>
              <a:rPr sz="4000" dirty="0" err="1"/>
              <a:t>Michaelson</a:t>
            </a:r>
            <a:endParaRPr sz="4000" dirty="0"/>
          </a:p>
        </p:txBody>
      </p:sp>
      <p:pic>
        <p:nvPicPr>
          <p:cNvPr id="246" name="Picture Placeholder 1" descr="Picture Placeholder 1"/>
          <p:cNvPicPr>
            <a:picLocks noGrp="1" noChangeAspect="1"/>
          </p:cNvPicPr>
          <p:nvPr>
            <p:ph type="pic" idx="15"/>
          </p:nvPr>
        </p:nvPicPr>
        <p:blipFill>
          <a:blip r:embed="rId3"/>
          <a:srcRect l="1" t="1034" r="7603"/>
          <a:stretch>
            <a:fillRect/>
          </a:stretch>
        </p:blipFill>
        <p:spPr>
          <a:xfrm>
            <a:off x="-1219819" y="31169108"/>
            <a:ext cx="14716920" cy="13131370"/>
          </a:xfrm>
          <a:custGeom>
            <a:avLst/>
            <a:gdLst/>
            <a:ahLst/>
            <a:cxnLst>
              <a:cxn ang="0">
                <a:pos x="wd2" y="hd2"/>
              </a:cxn>
              <a:cxn ang="5400000">
                <a:pos x="wd2" y="hd2"/>
              </a:cxn>
              <a:cxn ang="10800000">
                <a:pos x="wd2" y="hd2"/>
              </a:cxn>
              <a:cxn ang="16200000">
                <a:pos x="wd2" y="hd2"/>
              </a:cxn>
            </a:cxnLst>
            <a:rect l="0" t="0" r="r" b="b"/>
            <a:pathLst>
              <a:path w="21600" h="21600" extrusionOk="0">
                <a:moveTo>
                  <a:pt x="9911" y="0"/>
                </a:moveTo>
                <a:cubicBezTo>
                  <a:pt x="5732" y="0"/>
                  <a:pt x="2066" y="2462"/>
                  <a:pt x="0" y="6162"/>
                </a:cubicBezTo>
                <a:lnTo>
                  <a:pt x="0" y="20059"/>
                </a:lnTo>
                <a:cubicBezTo>
                  <a:pt x="303" y="20600"/>
                  <a:pt x="639" y="21115"/>
                  <a:pt x="1007" y="21600"/>
                </a:cubicBezTo>
                <a:lnTo>
                  <a:pt x="18815" y="21600"/>
                </a:lnTo>
                <a:cubicBezTo>
                  <a:pt x="20551" y="19312"/>
                  <a:pt x="21600" y="16350"/>
                  <a:pt x="21600" y="13111"/>
                </a:cubicBezTo>
                <a:cubicBezTo>
                  <a:pt x="21600" y="5870"/>
                  <a:pt x="16367" y="0"/>
                  <a:pt x="9911" y="0"/>
                </a:cubicBezTo>
                <a:close/>
              </a:path>
            </a:pathLst>
          </a:custGeom>
        </p:spPr>
      </p:pic>
      <p:pic>
        <p:nvPicPr>
          <p:cNvPr id="247" name="Image" descr="Image"/>
          <p:cNvPicPr>
            <a:picLocks noGrp="1" noChangeAspect="1"/>
          </p:cNvPicPr>
          <p:nvPr>
            <p:ph type="pic" idx="16"/>
          </p:nvPr>
        </p:nvPicPr>
        <p:blipFill>
          <a:blip r:embed="rId4"/>
          <a:stretch>
            <a:fillRect/>
          </a:stretch>
        </p:blipFill>
        <p:spPr>
          <a:prstGeom prst="rect">
            <a:avLst/>
          </a:prstGeom>
        </p:spPr>
      </p:pic>
      <p:pic>
        <p:nvPicPr>
          <p:cNvPr id="248" name="Image" descr="Image"/>
          <p:cNvPicPr>
            <a:picLocks noGrp="1" noChangeAspect="1"/>
          </p:cNvPicPr>
          <p:nvPr>
            <p:ph type="pic" idx="17"/>
          </p:nvPr>
        </p:nvPicPr>
        <p:blipFill>
          <a:blip r:embed="rId5"/>
          <a:stretch>
            <a:fillRect/>
          </a:stretch>
        </p:blipFill>
        <p:spPr>
          <a:xfrm>
            <a:off x="29632214" y="39670053"/>
            <a:ext cx="1687181" cy="1598046"/>
          </a:xfrm>
          <a:prstGeom prst="rect">
            <a:avLst/>
          </a:prstGeom>
        </p:spPr>
      </p:pic>
      <p:sp>
        <p:nvSpPr>
          <p:cNvPr id="249" name="Client testimonial goes here.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p:cNvSpPr txBox="1">
            <a:spLocks noGrp="1"/>
          </p:cNvSpPr>
          <p:nvPr>
            <p:ph type="body" idx="18"/>
          </p:nvPr>
        </p:nvSpPr>
        <p:spPr>
          <a:xfrm>
            <a:off x="1827360" y="7181192"/>
            <a:ext cx="14030624" cy="23066216"/>
          </a:xfrm>
          <a:prstGeom prst="rect">
            <a:avLst/>
          </a:prstGeom>
        </p:spPr>
        <p:txBody>
          <a:bodyPr/>
          <a:lstStyle/>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sz="4000" dirty="0">
                <a:sym typeface="ITC Avant Garde Gothic Std Demi"/>
              </a:rPr>
              <a:t>Client testimonial goes here.</a:t>
            </a:r>
            <a:r>
              <a:rPr sz="4000" dirty="0"/>
              <a:t>   </a:t>
            </a:r>
            <a:r>
              <a:rPr sz="4000" dirty="0" err="1"/>
              <a:t>Lorem</a:t>
            </a:r>
            <a:r>
              <a:rPr sz="4000" dirty="0"/>
              <a:t> </a:t>
            </a:r>
            <a:r>
              <a:rPr sz="4000" dirty="0" err="1"/>
              <a:t>ipsum</a:t>
            </a:r>
            <a:r>
              <a:rPr sz="4000" dirty="0"/>
              <a:t> dolor sit </a:t>
            </a:r>
            <a:r>
              <a:rPr sz="4000" dirty="0" err="1"/>
              <a:t>amet</a:t>
            </a:r>
            <a:r>
              <a:rPr sz="4000" dirty="0"/>
              <a:t>, </a:t>
            </a:r>
            <a:r>
              <a:rPr sz="4000" dirty="0" err="1"/>
              <a:t>consectetuer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 </a:t>
            </a:r>
            <a:r>
              <a:rPr sz="4000" dirty="0" err="1"/>
              <a:t>nisl</a:t>
            </a:r>
            <a:r>
              <a:rPr sz="4000" dirty="0"/>
              <a:t> </a:t>
            </a:r>
            <a:r>
              <a:rPr sz="4000" dirty="0" err="1"/>
              <a:t>ut</a:t>
            </a:r>
            <a:r>
              <a:rPr sz="4000" dirty="0"/>
              <a:t> </a:t>
            </a:r>
            <a:r>
              <a:rPr sz="4000" dirty="0" err="1"/>
              <a:t>aliquip</a:t>
            </a:r>
            <a:r>
              <a:rPr sz="4000" dirty="0"/>
              <a:t> ex </a:t>
            </a:r>
            <a:r>
              <a:rPr sz="4000" dirty="0" err="1"/>
              <a:t>ea</a:t>
            </a:r>
            <a:r>
              <a:rPr sz="4000" dirty="0"/>
              <a:t> </a:t>
            </a:r>
            <a:r>
              <a:rPr sz="4000" dirty="0" err="1"/>
              <a:t>commodo</a:t>
            </a:r>
            <a:r>
              <a:rPr sz="4000" dirty="0"/>
              <a:t> </a:t>
            </a:r>
            <a:r>
              <a:rPr sz="4000" dirty="0" err="1"/>
              <a:t>consequat</a:t>
            </a:r>
            <a:r>
              <a:rPr sz="4000" dirty="0"/>
              <a:t>. </a:t>
            </a:r>
            <a:r>
              <a:rPr sz="4000" dirty="0" err="1"/>
              <a:t>Duis</a:t>
            </a:r>
            <a:r>
              <a:rPr sz="4000" dirty="0"/>
              <a:t> </a:t>
            </a:r>
            <a:r>
              <a:rPr sz="4000" dirty="0" err="1"/>
              <a:t>autem</a:t>
            </a:r>
            <a:r>
              <a:rPr sz="4000" dirty="0"/>
              <a:t> </a:t>
            </a:r>
            <a:r>
              <a:rPr sz="4000" dirty="0" err="1"/>
              <a:t>vel</a:t>
            </a:r>
            <a:r>
              <a:rPr sz="4000" dirty="0"/>
              <a:t> </a:t>
            </a:r>
            <a:r>
              <a:rPr sz="4000" dirty="0" err="1"/>
              <a:t>eum</a:t>
            </a:r>
            <a:r>
              <a:rPr sz="4000" dirty="0"/>
              <a:t> </a:t>
            </a:r>
            <a:r>
              <a:rPr sz="4000" dirty="0" err="1"/>
              <a:t>iriure</a:t>
            </a:r>
            <a:r>
              <a:rPr sz="4000" dirty="0"/>
              <a:t> dolor in </a:t>
            </a:r>
            <a:r>
              <a:rPr sz="4000" dirty="0" err="1"/>
              <a:t>hendrerit</a:t>
            </a:r>
            <a:r>
              <a:rPr sz="4000" dirty="0"/>
              <a:t> in </a:t>
            </a:r>
            <a:r>
              <a:rPr sz="4000" dirty="0" err="1"/>
              <a:t>vulputate</a:t>
            </a:r>
            <a:r>
              <a:rPr sz="4000" dirty="0"/>
              <a:t> </a:t>
            </a:r>
            <a:r>
              <a:rPr sz="4000" dirty="0" err="1"/>
              <a:t>velit</a:t>
            </a:r>
            <a:r>
              <a:rPr sz="4000" dirty="0"/>
              <a:t> </a:t>
            </a:r>
            <a:r>
              <a:rPr sz="4000" dirty="0" err="1"/>
              <a:t>esse</a:t>
            </a:r>
            <a:r>
              <a:rPr sz="4000" dirty="0"/>
              <a:t> </a:t>
            </a:r>
            <a:r>
              <a:rPr sz="4000" dirty="0" err="1"/>
              <a:t>molestie</a:t>
            </a:r>
            <a:r>
              <a:rPr sz="4000" dirty="0"/>
              <a:t> </a:t>
            </a:r>
            <a:r>
              <a:rPr sz="4000" dirty="0" err="1"/>
              <a:t>consequat</a:t>
            </a:r>
            <a:r>
              <a:rPr sz="4000" dirty="0"/>
              <a:t>, </a:t>
            </a:r>
            <a:r>
              <a:rPr sz="4000" dirty="0" err="1"/>
              <a:t>vel</a:t>
            </a:r>
            <a:r>
              <a:rPr sz="4000" dirty="0"/>
              <a:t> </a:t>
            </a:r>
            <a:r>
              <a:rPr sz="4000" dirty="0" err="1"/>
              <a:t>illum</a:t>
            </a:r>
            <a:r>
              <a:rPr sz="4000" dirty="0"/>
              <a:t> </a:t>
            </a:r>
            <a:r>
              <a:rPr sz="4000" dirty="0" err="1"/>
              <a:t>dolore</a:t>
            </a:r>
            <a:r>
              <a:rPr sz="4000" dirty="0"/>
              <a:t> </a:t>
            </a:r>
            <a:r>
              <a:rPr sz="4000" dirty="0" err="1"/>
              <a:t>eu</a:t>
            </a:r>
            <a:r>
              <a:rPr sz="4000" dirty="0"/>
              <a:t> </a:t>
            </a:r>
            <a:r>
              <a:rPr sz="4000" dirty="0" err="1"/>
              <a:t>feugiat</a:t>
            </a:r>
            <a:r>
              <a:rPr sz="4000" dirty="0"/>
              <a:t> </a:t>
            </a:r>
            <a:r>
              <a:rPr sz="4000" dirty="0" err="1"/>
              <a:t>nulla</a:t>
            </a:r>
            <a:r>
              <a:rPr sz="4000" dirty="0"/>
              <a:t> </a:t>
            </a:r>
            <a:r>
              <a:rPr sz="4000" dirty="0" err="1"/>
              <a:t>facilisis</a:t>
            </a:r>
            <a:r>
              <a:rPr sz="4000" dirty="0"/>
              <a:t> at </a:t>
            </a:r>
            <a:r>
              <a:rPr sz="4000" dirty="0" err="1"/>
              <a:t>vero</a:t>
            </a:r>
            <a:r>
              <a:rPr sz="4000" dirty="0"/>
              <a:t> </a:t>
            </a:r>
            <a:r>
              <a:rPr sz="4000" dirty="0" err="1"/>
              <a:t>eros</a:t>
            </a:r>
            <a:r>
              <a:rPr sz="4000" dirty="0"/>
              <a:t> et </a:t>
            </a:r>
            <a:r>
              <a:rPr sz="4000" dirty="0" err="1"/>
              <a:t>accumsan</a:t>
            </a:r>
            <a:r>
              <a:rPr sz="4000" dirty="0"/>
              <a:t> et </a:t>
            </a:r>
            <a:r>
              <a:rPr sz="4000" dirty="0" err="1"/>
              <a:t>iusto</a:t>
            </a:r>
            <a:r>
              <a:rPr sz="4000" dirty="0"/>
              <a:t> </a:t>
            </a:r>
            <a:r>
              <a:rPr sz="4000" dirty="0" err="1"/>
              <a:t>odio</a:t>
            </a:r>
            <a:r>
              <a:rPr sz="4000" dirty="0"/>
              <a:t> </a:t>
            </a:r>
            <a:r>
              <a:rPr sz="4000" dirty="0" err="1"/>
              <a:t>dignissim</a:t>
            </a:r>
            <a:r>
              <a:rPr sz="4000" dirty="0"/>
              <a:t> qui </a:t>
            </a:r>
            <a:r>
              <a:rPr sz="4000" dirty="0" err="1"/>
              <a:t>blandit</a:t>
            </a:r>
            <a:r>
              <a:rPr sz="4000" dirty="0"/>
              <a:t> </a:t>
            </a:r>
            <a:r>
              <a:rPr sz="4000" dirty="0" err="1"/>
              <a:t>praesent</a:t>
            </a:r>
            <a:r>
              <a:rPr sz="4000" dirty="0"/>
              <a:t> </a:t>
            </a:r>
            <a:r>
              <a:rPr sz="4000" dirty="0" err="1"/>
              <a:t>luptatum</a:t>
            </a:r>
            <a:r>
              <a:rPr sz="4000" dirty="0"/>
              <a:t> </a:t>
            </a:r>
            <a:r>
              <a:rPr sz="4000" dirty="0" err="1"/>
              <a:t>zzril</a:t>
            </a:r>
            <a:r>
              <a:rPr sz="4000" dirty="0"/>
              <a:t> </a:t>
            </a:r>
            <a:r>
              <a:rPr sz="4000" dirty="0" err="1"/>
              <a:t>delenit</a:t>
            </a:r>
            <a:r>
              <a:rPr sz="4000" dirty="0"/>
              <a:t> </a:t>
            </a:r>
            <a:r>
              <a:rPr sz="4000" dirty="0" err="1"/>
              <a:t>augue</a:t>
            </a:r>
            <a:r>
              <a:rPr sz="4000" dirty="0"/>
              <a:t> </a:t>
            </a:r>
            <a:r>
              <a:rPr sz="4000" dirty="0" err="1"/>
              <a:t>duis</a:t>
            </a:r>
            <a:r>
              <a:rPr sz="4000" dirty="0"/>
              <a:t> </a:t>
            </a:r>
            <a:r>
              <a:rPr sz="4000" dirty="0" err="1"/>
              <a:t>dolore</a:t>
            </a:r>
            <a:r>
              <a:rPr sz="4000" dirty="0"/>
              <a:t> </a:t>
            </a:r>
            <a:r>
              <a:rPr sz="4000" dirty="0" err="1"/>
              <a:t>te</a:t>
            </a:r>
            <a:r>
              <a:rPr sz="4000" dirty="0"/>
              <a:t> </a:t>
            </a:r>
            <a:r>
              <a:rPr sz="4000" dirty="0" err="1"/>
              <a:t>feugait</a:t>
            </a:r>
            <a:r>
              <a:rPr sz="4000" dirty="0"/>
              <a:t> </a:t>
            </a:r>
            <a:r>
              <a:rPr sz="4000" dirty="0" err="1"/>
              <a:t>nulla</a:t>
            </a:r>
            <a:r>
              <a:rPr sz="4000" dirty="0"/>
              <a:t> </a:t>
            </a:r>
            <a:r>
              <a:rPr sz="4000" dirty="0" err="1"/>
              <a:t>facilisi</a:t>
            </a:r>
            <a:r>
              <a:rPr sz="4000" dirty="0"/>
              <a:t>.  </a:t>
            </a:r>
            <a:r>
              <a:rPr sz="4000" dirty="0" err="1"/>
              <a:t>Lorem</a:t>
            </a:r>
            <a:r>
              <a:rPr sz="4000" dirty="0"/>
              <a:t> </a:t>
            </a:r>
            <a:r>
              <a:rPr sz="4000" dirty="0" err="1"/>
              <a:t>ipsum</a:t>
            </a:r>
            <a:r>
              <a:rPr sz="4000" dirty="0"/>
              <a:t> dolor sit </a:t>
            </a:r>
            <a:r>
              <a:rPr sz="4000" dirty="0" err="1"/>
              <a:t>amet</a:t>
            </a:r>
            <a:r>
              <a:rPr sz="4000" dirty="0"/>
              <a:t>, cons </a:t>
            </a:r>
            <a:r>
              <a:rPr sz="4000" dirty="0" err="1"/>
              <a:t>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a:t>
            </a: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rPr sz="4000" dirty="0"/>
              <a:t>- Laura Simmons</a:t>
            </a:r>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r>
              <a:rPr sz="4000" dirty="0">
                <a:sym typeface="ITC Avant Garde Gothic Std Demi"/>
              </a:rPr>
              <a:t>Client testimonial goes here. </a:t>
            </a:r>
            <a:r>
              <a:rPr sz="4000" dirty="0"/>
              <a:t>  </a:t>
            </a:r>
            <a:r>
              <a:rPr sz="4000" dirty="0" err="1"/>
              <a:t>Lorem</a:t>
            </a:r>
            <a:r>
              <a:rPr sz="4000" dirty="0"/>
              <a:t> </a:t>
            </a:r>
            <a:r>
              <a:rPr sz="4000" dirty="0" err="1"/>
              <a:t>ipsum</a:t>
            </a:r>
            <a:r>
              <a:rPr sz="4000" dirty="0"/>
              <a:t> dolor sit </a:t>
            </a:r>
            <a:r>
              <a:rPr sz="4000" dirty="0" err="1"/>
              <a:t>amet</a:t>
            </a:r>
            <a:r>
              <a:rPr sz="4000" dirty="0"/>
              <a:t>, </a:t>
            </a:r>
            <a:r>
              <a:rPr sz="4000" dirty="0" err="1"/>
              <a:t>consectetuer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 </a:t>
            </a:r>
            <a:r>
              <a:rPr sz="4000" dirty="0" err="1"/>
              <a:t>nisl</a:t>
            </a:r>
            <a:r>
              <a:rPr sz="4000" dirty="0"/>
              <a:t> </a:t>
            </a:r>
            <a:r>
              <a:rPr sz="4000" dirty="0" err="1"/>
              <a:t>ut</a:t>
            </a:r>
            <a:r>
              <a:rPr sz="4000" dirty="0"/>
              <a:t> </a:t>
            </a:r>
            <a:r>
              <a:rPr sz="4000" dirty="0" err="1"/>
              <a:t>aliquip</a:t>
            </a:r>
            <a:r>
              <a:rPr sz="4000" dirty="0"/>
              <a:t> ex </a:t>
            </a:r>
            <a:r>
              <a:rPr sz="4000" dirty="0" err="1"/>
              <a:t>ea</a:t>
            </a:r>
            <a:r>
              <a:rPr sz="4000" dirty="0"/>
              <a:t> </a:t>
            </a:r>
            <a:r>
              <a:rPr sz="4000" dirty="0" err="1"/>
              <a:t>commodo</a:t>
            </a:r>
            <a:r>
              <a:rPr sz="4000" dirty="0"/>
              <a:t> </a:t>
            </a:r>
            <a:r>
              <a:rPr sz="4000" dirty="0" err="1"/>
              <a:t>consequat</a:t>
            </a:r>
            <a:r>
              <a:rPr sz="4000" dirty="0"/>
              <a:t>. </a:t>
            </a:r>
            <a:r>
              <a:rPr sz="4000" dirty="0" err="1"/>
              <a:t>Duis</a:t>
            </a:r>
            <a:r>
              <a:rPr sz="4000" dirty="0"/>
              <a:t> </a:t>
            </a:r>
            <a:r>
              <a:rPr sz="4000" dirty="0" err="1"/>
              <a:t>autem</a:t>
            </a:r>
            <a:r>
              <a:rPr sz="4000" dirty="0"/>
              <a:t> </a:t>
            </a:r>
            <a:r>
              <a:rPr sz="4000" dirty="0" err="1"/>
              <a:t>vel</a:t>
            </a:r>
            <a:r>
              <a:rPr sz="4000" dirty="0"/>
              <a:t> </a:t>
            </a:r>
            <a:r>
              <a:rPr sz="4000" dirty="0" err="1"/>
              <a:t>eum</a:t>
            </a:r>
            <a:r>
              <a:rPr sz="4000" dirty="0"/>
              <a:t> </a:t>
            </a:r>
            <a:r>
              <a:rPr sz="4000" dirty="0" err="1"/>
              <a:t>iriure</a:t>
            </a:r>
            <a:r>
              <a:rPr sz="4000" dirty="0"/>
              <a:t> dolor in </a:t>
            </a:r>
            <a:r>
              <a:rPr sz="4000" dirty="0" err="1"/>
              <a:t>hendrerit</a:t>
            </a:r>
            <a:r>
              <a:rPr sz="4000" dirty="0"/>
              <a:t> in </a:t>
            </a:r>
            <a:r>
              <a:rPr sz="4000" dirty="0" err="1"/>
              <a:t>vulputate</a:t>
            </a:r>
            <a:r>
              <a:rPr sz="4000" dirty="0"/>
              <a:t> </a:t>
            </a:r>
            <a:r>
              <a:rPr sz="4000" dirty="0" err="1"/>
              <a:t>velit</a:t>
            </a:r>
            <a:r>
              <a:rPr sz="4000" dirty="0"/>
              <a:t> </a:t>
            </a:r>
            <a:r>
              <a:rPr sz="4000" dirty="0" err="1"/>
              <a:t>esse</a:t>
            </a:r>
            <a:r>
              <a:rPr sz="4000" dirty="0"/>
              <a:t> </a:t>
            </a:r>
            <a:r>
              <a:rPr sz="4000" dirty="0" err="1"/>
              <a:t>molestie</a:t>
            </a:r>
            <a:r>
              <a:rPr sz="4000" dirty="0"/>
              <a:t> </a:t>
            </a:r>
            <a:r>
              <a:rPr sz="4000" dirty="0" err="1"/>
              <a:t>consequat</a:t>
            </a:r>
            <a:r>
              <a:rPr sz="4000" dirty="0"/>
              <a:t>, </a:t>
            </a:r>
            <a:r>
              <a:rPr sz="4000" dirty="0" err="1"/>
              <a:t>vel</a:t>
            </a:r>
            <a:r>
              <a:rPr sz="4000" dirty="0"/>
              <a:t> </a:t>
            </a:r>
            <a:r>
              <a:rPr sz="4000" dirty="0" err="1"/>
              <a:t>illum</a:t>
            </a:r>
            <a:r>
              <a:rPr sz="4000" dirty="0"/>
              <a:t> </a:t>
            </a:r>
            <a:r>
              <a:rPr sz="4000" dirty="0" err="1"/>
              <a:t>dolore</a:t>
            </a:r>
            <a:r>
              <a:rPr sz="4000" dirty="0"/>
              <a:t> </a:t>
            </a:r>
            <a:r>
              <a:rPr sz="4000" dirty="0" err="1"/>
              <a:t>eu</a:t>
            </a:r>
            <a:r>
              <a:rPr sz="4000" dirty="0"/>
              <a:t> </a:t>
            </a:r>
            <a:r>
              <a:rPr sz="4000" dirty="0" err="1"/>
              <a:t>feugiat</a:t>
            </a:r>
            <a:r>
              <a:rPr sz="4000" dirty="0"/>
              <a:t> </a:t>
            </a:r>
            <a:r>
              <a:rPr sz="4000" dirty="0" err="1"/>
              <a:t>nulla</a:t>
            </a:r>
            <a:r>
              <a:rPr sz="4000" dirty="0"/>
              <a:t> </a:t>
            </a:r>
            <a:r>
              <a:rPr sz="4000" dirty="0" err="1"/>
              <a:t>facilisis</a:t>
            </a:r>
            <a:r>
              <a:rPr sz="4000" dirty="0"/>
              <a:t> at </a:t>
            </a:r>
            <a:r>
              <a:rPr sz="4000" dirty="0" err="1"/>
              <a:t>vero</a:t>
            </a:r>
            <a:r>
              <a:rPr sz="4000" dirty="0"/>
              <a:t> </a:t>
            </a:r>
            <a:r>
              <a:rPr sz="4000" dirty="0" err="1"/>
              <a:t>eros</a:t>
            </a:r>
            <a:r>
              <a:rPr sz="4000" dirty="0"/>
              <a:t> et </a:t>
            </a:r>
            <a:r>
              <a:rPr sz="4000" dirty="0" err="1"/>
              <a:t>accumsan</a:t>
            </a:r>
            <a:r>
              <a:rPr sz="4000" dirty="0"/>
              <a:t> et </a:t>
            </a:r>
            <a:r>
              <a:rPr sz="4000" dirty="0" err="1"/>
              <a:t>iusto</a:t>
            </a:r>
            <a:r>
              <a:rPr sz="4000" dirty="0"/>
              <a:t> </a:t>
            </a:r>
            <a:r>
              <a:rPr sz="4000" dirty="0" err="1"/>
              <a:t>odio</a:t>
            </a:r>
            <a:r>
              <a:rPr sz="4000" dirty="0"/>
              <a:t> </a:t>
            </a:r>
            <a:r>
              <a:rPr sz="4000" dirty="0" err="1"/>
              <a:t>dignissim</a:t>
            </a:r>
            <a:r>
              <a:rPr sz="4000" dirty="0"/>
              <a:t> qui </a:t>
            </a:r>
            <a:r>
              <a:rPr sz="4000" dirty="0" err="1"/>
              <a:t>blandit</a:t>
            </a:r>
            <a:r>
              <a:rPr sz="4000" dirty="0"/>
              <a:t> </a:t>
            </a:r>
            <a:r>
              <a:rPr sz="4000" dirty="0" err="1"/>
              <a:t>praesent</a:t>
            </a:r>
            <a:r>
              <a:rPr sz="4000" dirty="0"/>
              <a:t> </a:t>
            </a:r>
            <a:r>
              <a:rPr sz="4000" dirty="0" err="1"/>
              <a:t>luptatum</a:t>
            </a:r>
            <a:r>
              <a:rPr sz="4000" dirty="0"/>
              <a:t> </a:t>
            </a:r>
            <a:r>
              <a:rPr sz="4000" dirty="0" err="1"/>
              <a:t>zzril</a:t>
            </a:r>
            <a:r>
              <a:rPr sz="4000" dirty="0"/>
              <a:t> </a:t>
            </a:r>
            <a:r>
              <a:rPr sz="4000" dirty="0" err="1"/>
              <a:t>delenit</a:t>
            </a:r>
            <a:r>
              <a:rPr sz="4000" dirty="0"/>
              <a:t> </a:t>
            </a:r>
            <a:r>
              <a:rPr sz="4000" dirty="0" err="1"/>
              <a:t>augue</a:t>
            </a:r>
            <a:r>
              <a:rPr sz="4000" dirty="0"/>
              <a:t> </a:t>
            </a:r>
            <a:r>
              <a:rPr sz="4000" dirty="0" err="1"/>
              <a:t>duis</a:t>
            </a:r>
            <a:r>
              <a:rPr sz="4000" dirty="0"/>
              <a:t> </a:t>
            </a:r>
            <a:r>
              <a:rPr sz="4000" dirty="0" err="1"/>
              <a:t>dolore</a:t>
            </a:r>
            <a:r>
              <a:rPr sz="4000" dirty="0"/>
              <a:t> </a:t>
            </a:r>
            <a:r>
              <a:rPr sz="4000" dirty="0" err="1"/>
              <a:t>te</a:t>
            </a:r>
            <a:r>
              <a:rPr sz="4000" dirty="0"/>
              <a:t> </a:t>
            </a:r>
            <a:r>
              <a:rPr sz="4000" dirty="0" err="1"/>
              <a:t>feugait</a:t>
            </a:r>
            <a:r>
              <a:rPr sz="4000" dirty="0"/>
              <a:t> </a:t>
            </a:r>
            <a:r>
              <a:rPr sz="4000" dirty="0" err="1"/>
              <a:t>nulla</a:t>
            </a:r>
            <a:r>
              <a:rPr sz="4000" dirty="0"/>
              <a:t> </a:t>
            </a:r>
            <a:r>
              <a:rPr sz="4000" dirty="0" err="1"/>
              <a:t>facilisi</a:t>
            </a:r>
            <a:r>
              <a:rPr sz="4000" dirty="0"/>
              <a:t>.  </a:t>
            </a:r>
            <a:r>
              <a:rPr sz="4000" dirty="0" err="1"/>
              <a:t>Lorem</a:t>
            </a:r>
            <a:r>
              <a:rPr sz="4000" dirty="0"/>
              <a:t> </a:t>
            </a:r>
            <a:r>
              <a:rPr sz="4000" dirty="0" err="1"/>
              <a:t>ipsum</a:t>
            </a:r>
            <a:r>
              <a:rPr sz="4000" dirty="0"/>
              <a:t> dolor sit </a:t>
            </a:r>
            <a:r>
              <a:rPr sz="4000" dirty="0" err="1"/>
              <a:t>amet</a:t>
            </a:r>
            <a:r>
              <a:rPr sz="4000" dirty="0"/>
              <a:t>, cons </a:t>
            </a:r>
            <a:r>
              <a:rPr sz="4000" dirty="0" err="1"/>
              <a:t>ectetuer</a:t>
            </a:r>
            <a:r>
              <a:rPr sz="4000" dirty="0"/>
              <a:t> </a:t>
            </a:r>
            <a:r>
              <a:rPr sz="4000" dirty="0" err="1"/>
              <a:t>adipiscing</a:t>
            </a:r>
            <a:r>
              <a:rPr sz="4000" dirty="0"/>
              <a:t> </a:t>
            </a:r>
            <a:r>
              <a:rPr sz="4000" dirty="0" err="1"/>
              <a:t>elit</a:t>
            </a:r>
            <a:r>
              <a:rPr sz="4000" dirty="0"/>
              <a:t>, </a:t>
            </a:r>
            <a:r>
              <a:rPr sz="4000" dirty="0" err="1"/>
              <a:t>sed</a:t>
            </a:r>
            <a:r>
              <a:rPr sz="4000" dirty="0"/>
              <a:t> </a:t>
            </a:r>
            <a:r>
              <a:rPr sz="4000" dirty="0" err="1"/>
              <a:t>diam</a:t>
            </a:r>
            <a:r>
              <a:rPr sz="4000" dirty="0"/>
              <a:t> </a:t>
            </a:r>
            <a:r>
              <a:rPr sz="4000" dirty="0" err="1"/>
              <a:t>nonummy</a:t>
            </a:r>
            <a:r>
              <a:rPr sz="4000" dirty="0"/>
              <a:t> </a:t>
            </a:r>
            <a:r>
              <a:rPr sz="4000" dirty="0" err="1"/>
              <a:t>nibh</a:t>
            </a:r>
            <a:r>
              <a:rPr sz="4000" dirty="0"/>
              <a:t> </a:t>
            </a:r>
            <a:r>
              <a:rPr sz="4000" dirty="0" err="1"/>
              <a:t>euismod</a:t>
            </a:r>
            <a:r>
              <a:rPr sz="4000" dirty="0"/>
              <a:t> </a:t>
            </a:r>
            <a:r>
              <a:rPr sz="4000" dirty="0" err="1"/>
              <a:t>tincidunt</a:t>
            </a:r>
            <a:r>
              <a:rPr sz="4000" dirty="0"/>
              <a:t> </a:t>
            </a:r>
            <a:r>
              <a:rPr sz="4000" dirty="0" err="1"/>
              <a:t>ut</a:t>
            </a:r>
            <a:r>
              <a:rPr sz="4000" dirty="0"/>
              <a:t> </a:t>
            </a:r>
            <a:r>
              <a:rPr sz="4000" dirty="0" err="1"/>
              <a:t>laoreet</a:t>
            </a:r>
            <a:r>
              <a:rPr sz="4000" dirty="0"/>
              <a:t> </a:t>
            </a:r>
            <a:r>
              <a:rPr sz="4000" dirty="0" err="1"/>
              <a:t>dolore</a:t>
            </a:r>
            <a:r>
              <a:rPr sz="4000" dirty="0"/>
              <a:t> magna </a:t>
            </a:r>
            <a:r>
              <a:rPr sz="4000" dirty="0" err="1"/>
              <a:t>aliquam</a:t>
            </a:r>
            <a:r>
              <a:rPr sz="4000" dirty="0"/>
              <a:t> </a:t>
            </a:r>
            <a:r>
              <a:rPr sz="4000" dirty="0" err="1"/>
              <a:t>erat</a:t>
            </a:r>
            <a:r>
              <a:rPr sz="4000" dirty="0"/>
              <a:t> </a:t>
            </a:r>
            <a:r>
              <a:rPr sz="4000" dirty="0" err="1"/>
              <a:t>volutpat</a:t>
            </a:r>
            <a:r>
              <a:rPr sz="4000" dirty="0"/>
              <a:t>. </a:t>
            </a:r>
            <a:r>
              <a:rPr sz="4000" dirty="0" err="1"/>
              <a:t>Ut</a:t>
            </a:r>
            <a:r>
              <a:rPr sz="4000" dirty="0"/>
              <a:t> </a:t>
            </a:r>
            <a:r>
              <a:rPr sz="4000" dirty="0" err="1"/>
              <a:t>wisi</a:t>
            </a:r>
            <a:r>
              <a:rPr sz="4000" dirty="0"/>
              <a:t> </a:t>
            </a:r>
            <a:r>
              <a:rPr sz="4000" dirty="0" err="1"/>
              <a:t>enim</a:t>
            </a:r>
            <a:r>
              <a:rPr sz="4000" dirty="0"/>
              <a:t> ad minim </a:t>
            </a:r>
            <a:r>
              <a:rPr sz="4000" dirty="0" err="1"/>
              <a:t>veniam</a:t>
            </a:r>
            <a:r>
              <a:rPr sz="4000" dirty="0"/>
              <a:t>, </a:t>
            </a:r>
            <a:r>
              <a:rPr sz="4000" dirty="0" err="1"/>
              <a:t>quis</a:t>
            </a:r>
            <a:r>
              <a:rPr sz="4000" dirty="0"/>
              <a:t> </a:t>
            </a:r>
            <a:r>
              <a:rPr sz="4000" dirty="0" err="1"/>
              <a:t>nostrud</a:t>
            </a:r>
            <a:r>
              <a:rPr sz="4000" dirty="0"/>
              <a:t> </a:t>
            </a:r>
            <a:r>
              <a:rPr sz="4000" dirty="0" err="1"/>
              <a:t>exerci</a:t>
            </a:r>
            <a:r>
              <a:rPr sz="4000" dirty="0"/>
              <a:t> </a:t>
            </a:r>
            <a:r>
              <a:rPr sz="4000" dirty="0" err="1"/>
              <a:t>tation</a:t>
            </a:r>
            <a:r>
              <a:rPr sz="4000" dirty="0"/>
              <a:t> </a:t>
            </a:r>
            <a:r>
              <a:rPr sz="4000" dirty="0" err="1"/>
              <a:t>ullamcorper</a:t>
            </a:r>
            <a:r>
              <a:rPr sz="4000" dirty="0"/>
              <a:t> </a:t>
            </a:r>
            <a:r>
              <a:rPr sz="4000" dirty="0" err="1"/>
              <a:t>suscipit</a:t>
            </a:r>
            <a:r>
              <a:rPr sz="4000" dirty="0"/>
              <a:t> </a:t>
            </a:r>
            <a:r>
              <a:rPr sz="4000" dirty="0" err="1"/>
              <a:t>lobortis</a:t>
            </a:r>
            <a:r>
              <a:rPr sz="4000" dirty="0"/>
              <a:t>.</a:t>
            </a:r>
            <a:endParaRPr lang="en-US" sz="4000" dirty="0"/>
          </a:p>
          <a:p>
            <a:pPr marL="0" indent="0">
              <a:lnSpc>
                <a:spcPct val="110000"/>
              </a:lnSpc>
              <a:spcBef>
                <a:spcPts val="0"/>
              </a:spcBef>
              <a:buClrTx/>
              <a:buSzTx/>
              <a:buNone/>
              <a:defRPr sz="4400" i="0">
                <a:solidFill>
                  <a:srgbClr val="58595B"/>
                </a:solidFill>
                <a:latin typeface="ITC Avant Garde Gothic Std Book"/>
                <a:ea typeface="ITC Avant Garde Gothic Std Book"/>
                <a:cs typeface="ITC Avant Garde Gothic Std Book"/>
                <a:sym typeface="ITC Avant Garde Gothic Std Book"/>
              </a:defRPr>
            </a:pPr>
            <a:endParaRPr sz="4000" dirty="0"/>
          </a:p>
          <a:p>
            <a:pPr marL="0" indent="0">
              <a:lnSpc>
                <a:spcPct val="110000"/>
              </a:lnSpc>
              <a:spcBef>
                <a:spcPts val="0"/>
              </a:spcBef>
              <a:buClrTx/>
              <a:buSzTx/>
              <a:buNone/>
              <a:defRPr sz="4400" b="1">
                <a:solidFill>
                  <a:srgbClr val="58595B"/>
                </a:solidFill>
                <a:latin typeface="ITC Avant Garde Gothic Std Book"/>
                <a:ea typeface="ITC Avant Garde Gothic Std Book"/>
                <a:cs typeface="ITC Avant Garde Gothic Std Book"/>
                <a:sym typeface="ITC Avant Garde Gothic Std Book"/>
              </a:defRPr>
            </a:pPr>
            <a:r>
              <a:rPr sz="4000" dirty="0"/>
              <a:t>- Kathryn Maloney</a:t>
            </a:r>
          </a:p>
        </p:txBody>
      </p:sp>
      <p:sp>
        <p:nvSpPr>
          <p:cNvPr id="250" name="WHAT OUR CLIENTS ARE SAYING..."/>
          <p:cNvSpPr txBox="1">
            <a:spLocks noGrp="1"/>
          </p:cNvSpPr>
          <p:nvPr>
            <p:ph type="body" idx="19"/>
          </p:nvPr>
        </p:nvSpPr>
        <p:spPr>
          <a:prstGeom prst="rect">
            <a:avLst/>
          </a:prstGeom>
        </p:spPr>
        <p:txBody>
          <a:bodyPr/>
          <a:lstStyle/>
          <a:p>
            <a:r>
              <a:t>WHAT OUR CLIENTS ARE SAYING...</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 name="Image" descr="Image"/>
          <p:cNvPicPr>
            <a:picLocks noGrp="1" noChangeAspect="1"/>
          </p:cNvPicPr>
          <p:nvPr>
            <p:ph type="pic" idx="13"/>
          </p:nvPr>
        </p:nvPicPr>
        <p:blipFill rotWithShape="1">
          <a:blip r:embed="rId2"/>
          <a:srcRect l="41285" r="12988"/>
          <a:stretch/>
        </p:blipFill>
        <p:spPr>
          <a:xfrm>
            <a:off x="-923264" y="243714"/>
            <a:ext cx="34263106" cy="49159062"/>
          </a:xfrm>
          <a:prstGeom prst="rect">
            <a:avLst/>
          </a:prstGeom>
        </p:spPr>
      </p:pic>
      <p:sp>
        <p:nvSpPr>
          <p:cNvPr id="253" name="Circle"/>
          <p:cNvSpPr>
            <a:spLocks noGrp="1"/>
          </p:cNvSpPr>
          <p:nvPr>
            <p:ph type="body" idx="14"/>
          </p:nvPr>
        </p:nvSpPr>
        <p:spPr>
          <a:prstGeom prst="ellipse">
            <a:avLst/>
          </a:prstGeom>
        </p:spPr>
        <p:txBody>
          <a:bodyPr/>
          <a:lstStyle/>
          <a:p>
            <a:pPr marL="0" indent="0" algn="ctr">
              <a:spcBef>
                <a:spcPts val="0"/>
              </a:spcBef>
              <a:buClrTx/>
              <a:buSzTx/>
              <a:buNone/>
              <a:defRPr sz="10000" i="0">
                <a:solidFill>
                  <a:srgbClr val="FFFFFF"/>
                </a:solidFill>
                <a:latin typeface="ITC Avant Garde Gothic Std Extr"/>
                <a:ea typeface="ITC Avant Garde Gothic Std Extr"/>
                <a:cs typeface="ITC Avant Garde Gothic Std Extr"/>
                <a:sym typeface="ITC Avant Garde Gothic Std Extr"/>
              </a:defRPr>
            </a:pPr>
            <a:endParaRPr dirty="0"/>
          </a:p>
        </p:txBody>
      </p:sp>
      <p:sp>
        <p:nvSpPr>
          <p:cNvPr id="254" name="Line"/>
          <p:cNvSpPr/>
          <p:nvPr/>
        </p:nvSpPr>
        <p:spPr>
          <a:xfrm>
            <a:off x="16851510" y="32967858"/>
            <a:ext cx="1" cy="1046644"/>
          </a:xfrm>
          <a:prstGeom prst="line">
            <a:avLst/>
          </a:prstGeom>
          <a:ln w="25400">
            <a:solidFill>
              <a:srgbClr val="6B6B6B"/>
            </a:solidFill>
            <a:custDash>
              <a:ds d="600000" sp="600000"/>
            </a:custDash>
            <a:miter lim="400000"/>
          </a:ln>
        </p:spPr>
        <p:txBody>
          <a:bodyPr lIns="0" tIns="0" rIns="0" bIns="0" anchor="ctr"/>
          <a:lstStyle/>
          <a:p>
            <a:pP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sp>
        <p:nvSpPr>
          <p:cNvPr id="255" name="Line"/>
          <p:cNvSpPr/>
          <p:nvPr/>
        </p:nvSpPr>
        <p:spPr>
          <a:xfrm>
            <a:off x="16851509" y="24496836"/>
            <a:ext cx="1" cy="741188"/>
          </a:xfrm>
          <a:prstGeom prst="line">
            <a:avLst/>
          </a:prstGeom>
          <a:ln w="25400">
            <a:solidFill>
              <a:srgbClr val="6B6B6B"/>
            </a:solidFill>
            <a:custDash>
              <a:ds d="600000" sp="600000"/>
            </a:custDash>
            <a:miter lim="400000"/>
          </a:ln>
        </p:spPr>
        <p:txBody>
          <a:bodyPr lIns="0" tIns="0" rIns="0" bIns="0" anchor="ctr"/>
          <a:lstStyle/>
          <a:p>
            <a:pP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sp>
        <p:nvSpPr>
          <p:cNvPr id="256" name="Line"/>
          <p:cNvSpPr/>
          <p:nvPr/>
        </p:nvSpPr>
        <p:spPr>
          <a:xfrm>
            <a:off x="27357752" y="25402983"/>
            <a:ext cx="1" cy="7490017"/>
          </a:xfrm>
          <a:prstGeom prst="line">
            <a:avLst/>
          </a:prstGeom>
          <a:ln w="25400">
            <a:solidFill>
              <a:srgbClr val="6B6B6B"/>
            </a:solidFill>
            <a:custDash>
              <a:ds d="600000" sp="600000"/>
            </a:custDash>
            <a:miter lim="400000"/>
          </a:ln>
        </p:spPr>
        <p:txBody>
          <a:bodyPr lIns="0" tIns="0" rIns="0" bIns="0" anchor="ctr"/>
          <a:lstStyle/>
          <a:p>
            <a:pP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sp>
        <p:nvSpPr>
          <p:cNvPr id="257" name="Line"/>
          <p:cNvSpPr/>
          <p:nvPr/>
        </p:nvSpPr>
        <p:spPr>
          <a:xfrm flipH="1">
            <a:off x="5842614" y="25402983"/>
            <a:ext cx="1" cy="7490017"/>
          </a:xfrm>
          <a:prstGeom prst="line">
            <a:avLst/>
          </a:prstGeom>
          <a:ln w="25400">
            <a:solidFill>
              <a:srgbClr val="6B6B6B"/>
            </a:solidFill>
            <a:custDash>
              <a:ds d="600000" sp="600000"/>
            </a:custDash>
            <a:miter lim="400000"/>
          </a:ln>
        </p:spPr>
        <p:txBody>
          <a:bodyPr lIns="0" tIns="0" rIns="0" bIns="0" anchor="ctr"/>
          <a:lstStyle/>
          <a:p>
            <a:pP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sp>
        <p:nvSpPr>
          <p:cNvPr id="258" name="Line"/>
          <p:cNvSpPr/>
          <p:nvPr/>
        </p:nvSpPr>
        <p:spPr>
          <a:xfrm>
            <a:off x="5853310" y="25326784"/>
            <a:ext cx="21630880" cy="1"/>
          </a:xfrm>
          <a:prstGeom prst="line">
            <a:avLst/>
          </a:prstGeom>
          <a:ln w="25400">
            <a:solidFill>
              <a:srgbClr val="6B6B6B"/>
            </a:solidFill>
            <a:custDash>
              <a:ds d="600000" sp="600000"/>
            </a:custDash>
            <a:miter lim="400000"/>
          </a:ln>
        </p:spPr>
        <p:txBody>
          <a:bodyPr lIns="0" tIns="0" rIns="0" bIns="0" anchor="ctr"/>
          <a:lstStyle/>
          <a:p>
            <a:pP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sp>
        <p:nvSpPr>
          <p:cNvPr id="259" name="Line"/>
          <p:cNvSpPr/>
          <p:nvPr/>
        </p:nvSpPr>
        <p:spPr>
          <a:xfrm>
            <a:off x="5853310" y="32896333"/>
            <a:ext cx="21630880" cy="1"/>
          </a:xfrm>
          <a:prstGeom prst="line">
            <a:avLst/>
          </a:prstGeom>
          <a:ln w="25400">
            <a:solidFill>
              <a:srgbClr val="6B6B6B"/>
            </a:solidFill>
            <a:custDash>
              <a:ds d="600000" sp="600000"/>
            </a:custDash>
            <a:miter lim="400000"/>
          </a:ln>
        </p:spPr>
        <p:txBody>
          <a:bodyPr lIns="0" tIns="0" rIns="0" bIns="0" anchor="ctr"/>
          <a:lstStyle/>
          <a:p>
            <a:pPr>
              <a:defRPr sz="10000">
                <a:solidFill>
                  <a:srgbClr val="FFFFFF"/>
                </a:solidFill>
                <a:latin typeface="ITC Avant Garde Gothic Std Extr"/>
                <a:ea typeface="ITC Avant Garde Gothic Std Extr"/>
                <a:cs typeface="ITC Avant Garde Gothic Std Extr"/>
                <a:sym typeface="ITC Avant Garde Gothic Std Extr"/>
              </a:defRPr>
            </a:pPr>
            <a:endParaRPr/>
          </a:p>
        </p:txBody>
      </p:sp>
      <p:pic>
        <p:nvPicPr>
          <p:cNvPr id="260" name="Image" descr="Image"/>
          <p:cNvPicPr>
            <a:picLocks noGrp="1" noChangeAspect="1"/>
          </p:cNvPicPr>
          <p:nvPr>
            <p:ph type="pic" idx="15"/>
          </p:nvPr>
        </p:nvPicPr>
        <p:blipFill>
          <a:blip r:embed="rId3"/>
          <a:stretch>
            <a:fillRect/>
          </a:stretch>
        </p:blipFill>
        <p:spPr>
          <a:prstGeom prst="rect">
            <a:avLst/>
          </a:prstGeom>
        </p:spPr>
      </p:pic>
      <p:pic>
        <p:nvPicPr>
          <p:cNvPr id="261" name="Image" descr="Image"/>
          <p:cNvPicPr>
            <a:picLocks noGrp="1" noChangeAspect="1"/>
          </p:cNvPicPr>
          <p:nvPr>
            <p:ph type="pic" idx="16"/>
          </p:nvPr>
        </p:nvPicPr>
        <p:blipFill>
          <a:blip r:embed="rId3"/>
          <a:stretch>
            <a:fillRect/>
          </a:stretch>
        </p:blipFill>
        <p:spPr>
          <a:prstGeom prst="rect">
            <a:avLst/>
          </a:prstGeom>
        </p:spPr>
      </p:pic>
      <p:pic>
        <p:nvPicPr>
          <p:cNvPr id="262" name="Image" descr="Image"/>
          <p:cNvPicPr>
            <a:picLocks noGrp="1" noChangeAspect="1"/>
          </p:cNvPicPr>
          <p:nvPr>
            <p:ph type="pic" idx="17"/>
          </p:nvPr>
        </p:nvPicPr>
        <p:blipFill>
          <a:blip r:embed="rId3"/>
          <a:stretch>
            <a:fillRect/>
          </a:stretch>
        </p:blipFill>
        <p:spPr>
          <a:prstGeom prst="rect">
            <a:avLst/>
          </a:prstGeom>
        </p:spPr>
      </p:pic>
      <p:pic>
        <p:nvPicPr>
          <p:cNvPr id="263" name="Image" descr="Image"/>
          <p:cNvPicPr>
            <a:picLocks noGrp="1" noChangeAspect="1"/>
          </p:cNvPicPr>
          <p:nvPr>
            <p:ph type="pic" idx="18"/>
          </p:nvPr>
        </p:nvPicPr>
        <p:blipFill>
          <a:blip r:embed="rId3"/>
          <a:stretch>
            <a:fillRect/>
          </a:stretch>
        </p:blipFill>
        <p:spPr>
          <a:prstGeom prst="rect">
            <a:avLst/>
          </a:prstGeom>
        </p:spPr>
      </p:pic>
      <p:pic>
        <p:nvPicPr>
          <p:cNvPr id="264" name="Image" descr="Image"/>
          <p:cNvPicPr>
            <a:picLocks noGrp="1" noChangeAspect="1"/>
          </p:cNvPicPr>
          <p:nvPr>
            <p:ph type="pic" idx="19"/>
          </p:nvPr>
        </p:nvPicPr>
        <p:blipFill>
          <a:blip r:embed="rId3"/>
          <a:stretch>
            <a:fillRect/>
          </a:stretch>
        </p:blipFill>
        <p:spPr>
          <a:prstGeom prst="rect">
            <a:avLst/>
          </a:prstGeom>
        </p:spPr>
      </p:pic>
      <p:pic>
        <p:nvPicPr>
          <p:cNvPr id="265" name="Image" descr="Image"/>
          <p:cNvPicPr>
            <a:picLocks noGrp="1" noChangeAspect="1"/>
          </p:cNvPicPr>
          <p:nvPr>
            <p:ph type="pic" idx="20"/>
          </p:nvPr>
        </p:nvPicPr>
        <p:blipFill>
          <a:blip r:embed="rId3"/>
          <a:stretch>
            <a:fillRect/>
          </a:stretch>
        </p:blipFill>
        <p:spPr>
          <a:prstGeom prst="rect">
            <a:avLst/>
          </a:prstGeom>
        </p:spPr>
      </p:pic>
      <p:pic>
        <p:nvPicPr>
          <p:cNvPr id="266" name="Image" descr="Image"/>
          <p:cNvPicPr>
            <a:picLocks noGrp="1" noChangeAspect="1"/>
          </p:cNvPicPr>
          <p:nvPr>
            <p:ph type="pic" idx="21"/>
          </p:nvPr>
        </p:nvPicPr>
        <p:blipFill>
          <a:blip r:embed="rId3"/>
          <a:stretch>
            <a:fillRect/>
          </a:stretch>
        </p:blipFill>
        <p:spPr>
          <a:prstGeom prst="rect">
            <a:avLst/>
          </a:prstGeom>
        </p:spPr>
      </p:pic>
      <p:pic>
        <p:nvPicPr>
          <p:cNvPr id="267" name="Image" descr="Image"/>
          <p:cNvPicPr>
            <a:picLocks noGrp="1" noChangeAspect="1"/>
          </p:cNvPicPr>
          <p:nvPr>
            <p:ph type="pic" idx="22"/>
          </p:nvPr>
        </p:nvPicPr>
        <p:blipFill>
          <a:blip r:embed="rId3"/>
          <a:stretch>
            <a:fillRect/>
          </a:stretch>
        </p:blipFill>
        <p:spPr>
          <a:prstGeom prst="rect">
            <a:avLst/>
          </a:prstGeom>
        </p:spPr>
      </p:pic>
      <p:pic>
        <p:nvPicPr>
          <p:cNvPr id="268" name="Image" descr="Image"/>
          <p:cNvPicPr>
            <a:picLocks noGrp="1" noChangeAspect="1"/>
          </p:cNvPicPr>
          <p:nvPr>
            <p:ph type="pic" idx="23"/>
          </p:nvPr>
        </p:nvPicPr>
        <p:blipFill>
          <a:blip r:embed="rId3"/>
          <a:stretch>
            <a:fillRect/>
          </a:stretch>
        </p:blipFill>
        <p:spPr>
          <a:prstGeom prst="rect">
            <a:avLst/>
          </a:prstGeom>
        </p:spPr>
      </p:pic>
      <p:pic>
        <p:nvPicPr>
          <p:cNvPr id="269" name="Image" descr="Image"/>
          <p:cNvPicPr>
            <a:picLocks noGrp="1" noChangeAspect="1"/>
          </p:cNvPicPr>
          <p:nvPr>
            <p:ph type="pic" idx="24"/>
          </p:nvPr>
        </p:nvPicPr>
        <p:blipFill>
          <a:blip r:embed="rId3"/>
          <a:stretch>
            <a:fillRect/>
          </a:stretch>
        </p:blipFill>
        <p:spPr>
          <a:xfrm>
            <a:off x="12077356" y="7133267"/>
            <a:ext cx="9060826" cy="2159001"/>
          </a:xfrm>
          <a:prstGeom prst="rect">
            <a:avLst/>
          </a:prstGeom>
        </p:spPr>
      </p:pic>
      <p:pic>
        <p:nvPicPr>
          <p:cNvPr id="270" name="Image" descr="Image"/>
          <p:cNvPicPr>
            <a:picLocks noGrp="1" noChangeAspect="1"/>
          </p:cNvPicPr>
          <p:nvPr>
            <p:ph type="pic" idx="25"/>
          </p:nvPr>
        </p:nvPicPr>
        <p:blipFill>
          <a:blip r:embed="rId3"/>
          <a:stretch>
            <a:fillRect/>
          </a:stretch>
        </p:blipFill>
        <p:spPr>
          <a:prstGeom prst="rect">
            <a:avLst/>
          </a:prstGeom>
        </p:spPr>
      </p:pic>
      <p:pic>
        <p:nvPicPr>
          <p:cNvPr id="271" name="Image" descr="Image"/>
          <p:cNvPicPr>
            <a:picLocks noGrp="1" noChangeAspect="1"/>
          </p:cNvPicPr>
          <p:nvPr>
            <p:ph type="pic" idx="26"/>
          </p:nvPr>
        </p:nvPicPr>
        <p:blipFill>
          <a:blip r:embed="rId3"/>
          <a:stretch>
            <a:fillRect/>
          </a:stretch>
        </p:blipFill>
        <p:spPr>
          <a:prstGeom prst="rect">
            <a:avLst/>
          </a:prstGeom>
        </p:spPr>
      </p:pic>
      <p:pic>
        <p:nvPicPr>
          <p:cNvPr id="272" name="Image" descr="Image"/>
          <p:cNvPicPr>
            <a:picLocks noGrp="1" noChangeAspect="1"/>
          </p:cNvPicPr>
          <p:nvPr>
            <p:ph type="pic" idx="27"/>
          </p:nvPr>
        </p:nvPicPr>
        <p:blipFill>
          <a:blip r:embed="rId3"/>
          <a:stretch>
            <a:fillRect/>
          </a:stretch>
        </p:blipFill>
        <p:spPr>
          <a:prstGeom prst="rect">
            <a:avLst/>
          </a:prstGeom>
        </p:spPr>
      </p:pic>
      <p:pic>
        <p:nvPicPr>
          <p:cNvPr id="273" name="Image" descr="Image"/>
          <p:cNvPicPr>
            <a:picLocks noGrp="1" noChangeAspect="1"/>
          </p:cNvPicPr>
          <p:nvPr>
            <p:ph type="pic" idx="28"/>
          </p:nvPr>
        </p:nvPicPr>
        <p:blipFill>
          <a:blip r:embed="rId3"/>
          <a:stretch>
            <a:fillRect/>
          </a:stretch>
        </p:blipFill>
        <p:spPr>
          <a:prstGeom prst="rect">
            <a:avLst/>
          </a:prstGeom>
        </p:spPr>
      </p:pic>
      <p:pic>
        <p:nvPicPr>
          <p:cNvPr id="274" name="Image" descr="Image"/>
          <p:cNvPicPr>
            <a:picLocks noGrp="1" noChangeAspect="1"/>
          </p:cNvPicPr>
          <p:nvPr>
            <p:ph type="pic" idx="29"/>
          </p:nvPr>
        </p:nvPicPr>
        <p:blipFill>
          <a:blip r:embed="rId3"/>
          <a:stretch>
            <a:fillRect/>
          </a:stretch>
        </p:blipFill>
        <p:spPr>
          <a:prstGeom prst="rect">
            <a:avLst/>
          </a:prstGeom>
        </p:spPr>
      </p:pic>
      <p:pic>
        <p:nvPicPr>
          <p:cNvPr id="275" name="Image" descr="Image"/>
          <p:cNvPicPr>
            <a:picLocks noGrp="1" noChangeAspect="1"/>
          </p:cNvPicPr>
          <p:nvPr>
            <p:ph type="pic" idx="30"/>
          </p:nvPr>
        </p:nvPicPr>
        <p:blipFill>
          <a:blip r:embed="rId3"/>
          <a:stretch>
            <a:fillRect/>
          </a:stretch>
        </p:blipFill>
        <p:spPr>
          <a:prstGeom prst="rect">
            <a:avLst/>
          </a:prstGeom>
        </p:spPr>
      </p:pic>
      <p:sp>
        <p:nvSpPr>
          <p:cNvPr id="276" name="Conduct Inspections"/>
          <p:cNvSpPr txBox="1">
            <a:spLocks noGrp="1"/>
          </p:cNvSpPr>
          <p:nvPr>
            <p:ph type="body" idx="31"/>
          </p:nvPr>
        </p:nvSpPr>
        <p:spPr>
          <a:prstGeom prst="rect">
            <a:avLst/>
          </a:prstGeom>
        </p:spPr>
        <p:txBody>
          <a:bodyPr/>
          <a:lstStyle/>
          <a:p>
            <a:r>
              <a:t>Conduct Inspections</a:t>
            </a:r>
          </a:p>
        </p:txBody>
      </p:sp>
      <p:sp>
        <p:nvSpPr>
          <p:cNvPr id="277" name="Resolve Any Issues"/>
          <p:cNvSpPr txBox="1">
            <a:spLocks noGrp="1"/>
          </p:cNvSpPr>
          <p:nvPr>
            <p:ph type="body" idx="32"/>
          </p:nvPr>
        </p:nvSpPr>
        <p:spPr>
          <a:prstGeom prst="rect">
            <a:avLst/>
          </a:prstGeom>
        </p:spPr>
        <p:txBody>
          <a:bodyPr/>
          <a:lstStyle/>
          <a:p>
            <a:r>
              <a:t>Resolve Any Issues</a:t>
            </a:r>
          </a:p>
        </p:txBody>
      </p:sp>
      <p:pic>
        <p:nvPicPr>
          <p:cNvPr id="278" name="Image" descr="Image"/>
          <p:cNvPicPr>
            <a:picLocks noGrp="1" noChangeAspect="1"/>
          </p:cNvPicPr>
          <p:nvPr>
            <p:ph type="pic" idx="33"/>
          </p:nvPr>
        </p:nvPicPr>
        <p:blipFill>
          <a:blip r:embed="rId4"/>
          <a:stretch>
            <a:fillRect/>
          </a:stretch>
        </p:blipFill>
        <p:spPr>
          <a:prstGeom prst="rect">
            <a:avLst/>
          </a:prstGeom>
        </p:spPr>
      </p:pic>
      <p:pic>
        <p:nvPicPr>
          <p:cNvPr id="279" name="Image" descr="Image"/>
          <p:cNvPicPr>
            <a:picLocks noGrp="1" noChangeAspect="1"/>
          </p:cNvPicPr>
          <p:nvPr>
            <p:ph type="pic" idx="34"/>
          </p:nvPr>
        </p:nvPicPr>
        <p:blipFill>
          <a:blip r:embed="rId5"/>
          <a:stretch>
            <a:fillRect/>
          </a:stretch>
        </p:blipFill>
        <p:spPr>
          <a:prstGeom prst="rect">
            <a:avLst/>
          </a:prstGeom>
        </p:spPr>
      </p:pic>
      <p:pic>
        <p:nvPicPr>
          <p:cNvPr id="280" name="Image" descr="Image"/>
          <p:cNvPicPr>
            <a:picLocks noGrp="1" noChangeAspect="1"/>
          </p:cNvPicPr>
          <p:nvPr>
            <p:ph type="pic" idx="35"/>
          </p:nvPr>
        </p:nvPicPr>
        <p:blipFill>
          <a:blip r:embed="rId6"/>
          <a:stretch>
            <a:fillRect/>
          </a:stretch>
        </p:blipFill>
        <p:spPr>
          <a:prstGeom prst="rect">
            <a:avLst/>
          </a:prstGeom>
        </p:spPr>
      </p:pic>
      <p:pic>
        <p:nvPicPr>
          <p:cNvPr id="281" name="Image" descr="Image"/>
          <p:cNvPicPr>
            <a:picLocks noGrp="1" noChangeAspect="1"/>
          </p:cNvPicPr>
          <p:nvPr>
            <p:ph type="pic" idx="36"/>
          </p:nvPr>
        </p:nvPicPr>
        <p:blipFill>
          <a:blip r:embed="rId7"/>
          <a:stretch>
            <a:fillRect/>
          </a:stretch>
        </p:blipFill>
        <p:spPr>
          <a:prstGeom prst="rect">
            <a:avLst/>
          </a:prstGeom>
        </p:spPr>
      </p:pic>
      <p:pic>
        <p:nvPicPr>
          <p:cNvPr id="282" name="Image" descr="Image"/>
          <p:cNvPicPr>
            <a:picLocks noGrp="1" noChangeAspect="1"/>
          </p:cNvPicPr>
          <p:nvPr>
            <p:ph type="pic" idx="37"/>
          </p:nvPr>
        </p:nvPicPr>
        <p:blipFill>
          <a:blip r:embed="rId8"/>
          <a:stretch>
            <a:fillRect/>
          </a:stretch>
        </p:blipFill>
        <p:spPr>
          <a:prstGeom prst="rect">
            <a:avLst/>
          </a:prstGeom>
        </p:spPr>
      </p:pic>
      <p:pic>
        <p:nvPicPr>
          <p:cNvPr id="283" name="Image" descr="Image"/>
          <p:cNvPicPr>
            <a:picLocks noGrp="1" noChangeAspect="1"/>
          </p:cNvPicPr>
          <p:nvPr>
            <p:ph type="pic" idx="38"/>
          </p:nvPr>
        </p:nvPicPr>
        <p:blipFill>
          <a:blip r:embed="rId9"/>
          <a:stretch>
            <a:fillRect/>
          </a:stretch>
        </p:blipFill>
        <p:spPr>
          <a:prstGeom prst="rect">
            <a:avLst/>
          </a:prstGeom>
        </p:spPr>
      </p:pic>
      <p:pic>
        <p:nvPicPr>
          <p:cNvPr id="284" name="Image" descr="Image"/>
          <p:cNvPicPr>
            <a:picLocks noGrp="1" noChangeAspect="1"/>
          </p:cNvPicPr>
          <p:nvPr>
            <p:ph type="pic" idx="39"/>
          </p:nvPr>
        </p:nvPicPr>
        <p:blipFill>
          <a:blip r:embed="rId10"/>
          <a:stretch>
            <a:fillRect/>
          </a:stretch>
        </p:blipFill>
        <p:spPr>
          <a:prstGeom prst="rect">
            <a:avLst/>
          </a:prstGeom>
        </p:spPr>
      </p:pic>
      <p:pic>
        <p:nvPicPr>
          <p:cNvPr id="285" name="Image" descr="Image"/>
          <p:cNvPicPr>
            <a:picLocks noGrp="1" noChangeAspect="1"/>
          </p:cNvPicPr>
          <p:nvPr>
            <p:ph type="pic" idx="40"/>
          </p:nvPr>
        </p:nvPicPr>
        <p:blipFill>
          <a:blip r:embed="rId11"/>
          <a:stretch>
            <a:fillRect/>
          </a:stretch>
        </p:blipFill>
        <p:spPr>
          <a:prstGeom prst="rect">
            <a:avLst/>
          </a:prstGeom>
        </p:spPr>
      </p:pic>
      <p:pic>
        <p:nvPicPr>
          <p:cNvPr id="286" name="Image" descr="Image"/>
          <p:cNvPicPr>
            <a:picLocks noGrp="1" noChangeAspect="1"/>
          </p:cNvPicPr>
          <p:nvPr>
            <p:ph type="pic" idx="41"/>
          </p:nvPr>
        </p:nvPicPr>
        <p:blipFill>
          <a:blip r:embed="rId12"/>
          <a:stretch>
            <a:fillRect/>
          </a:stretch>
        </p:blipFill>
        <p:spPr>
          <a:prstGeom prst="rect">
            <a:avLst/>
          </a:prstGeom>
        </p:spPr>
      </p:pic>
      <p:pic>
        <p:nvPicPr>
          <p:cNvPr id="287" name="Image" descr="Image"/>
          <p:cNvPicPr>
            <a:picLocks noGrp="1" noChangeAspect="1"/>
          </p:cNvPicPr>
          <p:nvPr>
            <p:ph type="pic" idx="42"/>
          </p:nvPr>
        </p:nvPicPr>
        <p:blipFill>
          <a:blip r:embed="rId13"/>
          <a:stretch>
            <a:fillRect/>
          </a:stretch>
        </p:blipFill>
        <p:spPr>
          <a:prstGeom prst="rect">
            <a:avLst/>
          </a:prstGeom>
        </p:spPr>
      </p:pic>
      <p:pic>
        <p:nvPicPr>
          <p:cNvPr id="288" name="Image" descr="Image"/>
          <p:cNvPicPr>
            <a:picLocks noGrp="1" noChangeAspect="1"/>
          </p:cNvPicPr>
          <p:nvPr>
            <p:ph type="pic" idx="43"/>
          </p:nvPr>
        </p:nvPicPr>
        <p:blipFill>
          <a:blip r:embed="rId14"/>
          <a:stretch>
            <a:fillRect/>
          </a:stretch>
        </p:blipFill>
        <p:spPr>
          <a:prstGeom prst="rect">
            <a:avLst/>
          </a:prstGeom>
        </p:spPr>
      </p:pic>
      <p:pic>
        <p:nvPicPr>
          <p:cNvPr id="289" name="Image" descr="Image"/>
          <p:cNvPicPr>
            <a:picLocks noGrp="1" noChangeAspect="1"/>
          </p:cNvPicPr>
          <p:nvPr>
            <p:ph type="pic" idx="44"/>
          </p:nvPr>
        </p:nvPicPr>
        <p:blipFill>
          <a:blip r:embed="rId15"/>
          <a:stretch>
            <a:fillRect/>
          </a:stretch>
        </p:blipFill>
        <p:spPr>
          <a:prstGeom prst="rect">
            <a:avLst/>
          </a:prstGeom>
        </p:spPr>
      </p:pic>
      <p:pic>
        <p:nvPicPr>
          <p:cNvPr id="290" name="Image" descr="Image"/>
          <p:cNvPicPr>
            <a:picLocks noGrp="1" noChangeAspect="1"/>
          </p:cNvPicPr>
          <p:nvPr>
            <p:ph type="pic" idx="45"/>
          </p:nvPr>
        </p:nvPicPr>
        <p:blipFill>
          <a:blip r:embed="rId16"/>
          <a:stretch>
            <a:fillRect/>
          </a:stretch>
        </p:blipFill>
        <p:spPr>
          <a:prstGeom prst="rect">
            <a:avLst/>
          </a:prstGeom>
        </p:spPr>
      </p:pic>
      <p:sp>
        <p:nvSpPr>
          <p:cNvPr id="291" name="Select a Real Estate Agent"/>
          <p:cNvSpPr txBox="1">
            <a:spLocks noGrp="1"/>
          </p:cNvSpPr>
          <p:nvPr>
            <p:ph type="body" idx="46"/>
          </p:nvPr>
        </p:nvSpPr>
        <p:spPr>
          <a:xfrm>
            <a:off x="14205616" y="5179592"/>
            <a:ext cx="6576320" cy="786593"/>
          </a:xfrm>
          <a:prstGeom prst="rect">
            <a:avLst/>
          </a:prstGeom>
        </p:spPr>
        <p:txBody>
          <a:bodyPr/>
          <a:lstStyle/>
          <a:p>
            <a:r>
              <a:rPr sz="4200" dirty="0"/>
              <a:t>Select a Real Estate Agent</a:t>
            </a:r>
          </a:p>
        </p:txBody>
      </p:sp>
      <p:sp>
        <p:nvSpPr>
          <p:cNvPr id="292" name="Obtain Financial…"/>
          <p:cNvSpPr txBox="1">
            <a:spLocks noGrp="1"/>
          </p:cNvSpPr>
          <p:nvPr>
            <p:ph type="body" idx="47"/>
          </p:nvPr>
        </p:nvSpPr>
        <p:spPr>
          <a:xfrm>
            <a:off x="14871237" y="7443023"/>
            <a:ext cx="3954165" cy="1419067"/>
          </a:xfrm>
          <a:prstGeom prst="rect">
            <a:avLst/>
          </a:prstGeom>
        </p:spPr>
        <p:txBody>
          <a:bodyPr/>
          <a:lstStyle/>
          <a:p>
            <a:pPr marL="0" indent="0" algn="ctr" defTabSz="457200">
              <a:spcBef>
                <a:spcPts val="0"/>
              </a:spcBef>
              <a:buClrTx/>
              <a:buSzTx/>
              <a:buNone/>
              <a:defRPr sz="4600" i="0">
                <a:solidFill>
                  <a:srgbClr val="FFFFFF"/>
                </a:solidFill>
              </a:defRPr>
            </a:pPr>
            <a:r>
              <a:rPr dirty="0"/>
              <a:t>Obtain Financial</a:t>
            </a:r>
          </a:p>
          <a:p>
            <a:pPr marL="0" indent="0" algn="ctr" defTabSz="457200">
              <a:spcBef>
                <a:spcPts val="0"/>
              </a:spcBef>
              <a:buClrTx/>
              <a:buSzTx/>
              <a:buNone/>
              <a:defRPr sz="4600" i="0">
                <a:solidFill>
                  <a:srgbClr val="FFFFFF"/>
                </a:solidFill>
              </a:defRPr>
            </a:pPr>
            <a:r>
              <a:rPr dirty="0"/>
              <a:t>Preapproval</a:t>
            </a:r>
          </a:p>
        </p:txBody>
      </p:sp>
      <p:sp>
        <p:nvSpPr>
          <p:cNvPr id="293" name="Analyze Your Needs In…"/>
          <p:cNvSpPr txBox="1">
            <a:spLocks noGrp="1"/>
          </p:cNvSpPr>
          <p:nvPr>
            <p:ph type="body" idx="48"/>
          </p:nvPr>
        </p:nvSpPr>
        <p:spPr>
          <a:xfrm>
            <a:off x="14848660" y="10038457"/>
            <a:ext cx="5290231" cy="1419067"/>
          </a:xfrm>
          <a:prstGeom prst="rect">
            <a:avLst/>
          </a:prstGeom>
        </p:spPr>
        <p:txBody>
          <a:bodyPr/>
          <a:lstStyle/>
          <a:p>
            <a:pPr marL="0" indent="0" algn="ctr" defTabSz="457200">
              <a:spcBef>
                <a:spcPts val="0"/>
              </a:spcBef>
              <a:buClrTx/>
              <a:buSzTx/>
              <a:buNone/>
              <a:defRPr sz="4600" i="0">
                <a:solidFill>
                  <a:srgbClr val="FFFFFF"/>
                </a:solidFill>
              </a:defRPr>
            </a:pPr>
            <a:r>
              <a:rPr dirty="0"/>
              <a:t>Analyze Your Needs In</a:t>
            </a:r>
          </a:p>
          <a:p>
            <a:pPr marL="0" indent="0" algn="ctr" defTabSz="457200">
              <a:spcBef>
                <a:spcPts val="0"/>
              </a:spcBef>
              <a:buClrTx/>
              <a:buSzTx/>
              <a:buNone/>
              <a:defRPr sz="4600" i="0">
                <a:solidFill>
                  <a:srgbClr val="FFFFFF"/>
                </a:solidFill>
              </a:defRPr>
            </a:pPr>
            <a:r>
              <a:rPr dirty="0"/>
              <a:t>A Buyer Consultation</a:t>
            </a:r>
          </a:p>
        </p:txBody>
      </p:sp>
      <p:sp>
        <p:nvSpPr>
          <p:cNvPr id="294" name="Select Properties"/>
          <p:cNvSpPr txBox="1">
            <a:spLocks noGrp="1"/>
          </p:cNvSpPr>
          <p:nvPr>
            <p:ph type="body" idx="49"/>
          </p:nvPr>
        </p:nvSpPr>
        <p:spPr>
          <a:xfrm>
            <a:off x="15105459" y="12983141"/>
            <a:ext cx="4131177" cy="720567"/>
          </a:xfrm>
          <a:prstGeom prst="rect">
            <a:avLst/>
          </a:prstGeom>
        </p:spPr>
        <p:txBody>
          <a:bodyPr/>
          <a:lstStyle/>
          <a:p>
            <a:r>
              <a:rPr dirty="0"/>
              <a:t>Select Properties</a:t>
            </a:r>
          </a:p>
        </p:txBody>
      </p:sp>
      <p:sp>
        <p:nvSpPr>
          <p:cNvPr id="295" name="View Properties"/>
          <p:cNvSpPr txBox="1">
            <a:spLocks noGrp="1"/>
          </p:cNvSpPr>
          <p:nvPr>
            <p:ph type="body" idx="50"/>
          </p:nvPr>
        </p:nvSpPr>
        <p:spPr>
          <a:xfrm>
            <a:off x="15214663" y="15560258"/>
            <a:ext cx="3805194" cy="720567"/>
          </a:xfrm>
          <a:prstGeom prst="rect">
            <a:avLst/>
          </a:prstGeom>
        </p:spPr>
        <p:txBody>
          <a:bodyPr/>
          <a:lstStyle/>
          <a:p>
            <a:r>
              <a:rPr dirty="0"/>
              <a:t>View Properties</a:t>
            </a:r>
          </a:p>
        </p:txBody>
      </p:sp>
      <p:sp>
        <p:nvSpPr>
          <p:cNvPr id="296" name="Write An Offer To Purchase"/>
          <p:cNvSpPr txBox="1">
            <a:spLocks noGrp="1"/>
          </p:cNvSpPr>
          <p:nvPr>
            <p:ph type="body" idx="51"/>
          </p:nvPr>
        </p:nvSpPr>
        <p:spPr>
          <a:xfrm>
            <a:off x="14117451" y="18219166"/>
            <a:ext cx="6752650" cy="786593"/>
          </a:xfrm>
          <a:prstGeom prst="rect">
            <a:avLst/>
          </a:prstGeom>
        </p:spPr>
        <p:txBody>
          <a:bodyPr/>
          <a:lstStyle/>
          <a:p>
            <a:r>
              <a:rPr sz="4200" dirty="0"/>
              <a:t>Write An Offer To Purchase</a:t>
            </a:r>
          </a:p>
        </p:txBody>
      </p:sp>
      <p:sp>
        <p:nvSpPr>
          <p:cNvPr id="297" name="Negotiate Terms"/>
          <p:cNvSpPr txBox="1">
            <a:spLocks noGrp="1"/>
          </p:cNvSpPr>
          <p:nvPr>
            <p:ph type="body" idx="52"/>
          </p:nvPr>
        </p:nvSpPr>
        <p:spPr>
          <a:xfrm>
            <a:off x="15340682" y="20636822"/>
            <a:ext cx="3875883" cy="720567"/>
          </a:xfrm>
          <a:prstGeom prst="rect">
            <a:avLst/>
          </a:prstGeom>
        </p:spPr>
        <p:txBody>
          <a:bodyPr/>
          <a:lstStyle/>
          <a:p>
            <a:r>
              <a:rPr dirty="0"/>
              <a:t>Negotiate Terms</a:t>
            </a:r>
          </a:p>
        </p:txBody>
      </p:sp>
      <p:sp>
        <p:nvSpPr>
          <p:cNvPr id="298" name="Accept The Contract"/>
          <p:cNvSpPr txBox="1">
            <a:spLocks noGrp="1"/>
          </p:cNvSpPr>
          <p:nvPr>
            <p:ph type="body" idx="53"/>
          </p:nvPr>
        </p:nvSpPr>
        <p:spPr>
          <a:prstGeom prst="rect">
            <a:avLst/>
          </a:prstGeom>
        </p:spPr>
        <p:txBody>
          <a:bodyPr/>
          <a:lstStyle/>
          <a:p>
            <a:r>
              <a:t>Accept The Contract</a:t>
            </a:r>
          </a:p>
        </p:txBody>
      </p:sp>
      <p:sp>
        <p:nvSpPr>
          <p:cNvPr id="299" name="THE HOME BUYING PROCESS"/>
          <p:cNvSpPr txBox="1">
            <a:spLocks noGrp="1"/>
          </p:cNvSpPr>
          <p:nvPr>
            <p:ph type="body" idx="54"/>
          </p:nvPr>
        </p:nvSpPr>
        <p:spPr>
          <a:xfrm>
            <a:off x="7753416" y="1972632"/>
            <a:ext cx="17830668" cy="1408908"/>
          </a:xfrm>
          <a:prstGeom prst="rect">
            <a:avLst/>
          </a:prstGeom>
        </p:spPr>
        <p:txBody>
          <a:bodyPr/>
          <a:lstStyle/>
          <a:p>
            <a:r>
              <a:rPr dirty="0"/>
              <a:t>THE HOME BUYING PROCESS</a:t>
            </a:r>
          </a:p>
        </p:txBody>
      </p:sp>
      <p:sp>
        <p:nvSpPr>
          <p:cNvPr id="300" name="Conduct Title Search"/>
          <p:cNvSpPr txBox="1">
            <a:spLocks noGrp="1"/>
          </p:cNvSpPr>
          <p:nvPr>
            <p:ph type="body" idx="55"/>
          </p:nvPr>
        </p:nvSpPr>
        <p:spPr>
          <a:prstGeom prst="rect">
            <a:avLst/>
          </a:prstGeom>
        </p:spPr>
        <p:txBody>
          <a:bodyPr/>
          <a:lstStyle/>
          <a:p>
            <a:r>
              <a:t>Conduct Title Search</a:t>
            </a:r>
          </a:p>
        </p:txBody>
      </p:sp>
      <p:sp>
        <p:nvSpPr>
          <p:cNvPr id="301" name="Remove Any…"/>
          <p:cNvSpPr txBox="1">
            <a:spLocks noGrp="1"/>
          </p:cNvSpPr>
          <p:nvPr>
            <p:ph type="body" idx="56"/>
          </p:nvPr>
        </p:nvSpPr>
        <p:spPr>
          <a:prstGeom prst="rect">
            <a:avLst/>
          </a:prstGeom>
        </p:spPr>
        <p:txBody>
          <a:bodyPr/>
          <a:lstStyle/>
          <a:p>
            <a:pPr marL="0" indent="0" algn="ctr" defTabSz="457200">
              <a:spcBef>
                <a:spcPts val="0"/>
              </a:spcBef>
              <a:buClrTx/>
              <a:buSzTx/>
              <a:buNone/>
              <a:defRPr sz="4600" i="0">
                <a:solidFill>
                  <a:srgbClr val="FFFFFF"/>
                </a:solidFill>
              </a:defRPr>
            </a:pPr>
            <a:r>
              <a:t>Remove Any</a:t>
            </a:r>
          </a:p>
          <a:p>
            <a:pPr marL="0" indent="0" algn="ctr" defTabSz="457200">
              <a:spcBef>
                <a:spcPts val="0"/>
              </a:spcBef>
              <a:buClrTx/>
              <a:buSzTx/>
              <a:buNone/>
              <a:defRPr sz="4600" i="0">
                <a:solidFill>
                  <a:srgbClr val="FFFFFF"/>
                </a:solidFill>
              </a:defRPr>
            </a:pPr>
            <a:r>
              <a:t>Encumbrances</a:t>
            </a:r>
          </a:p>
        </p:txBody>
      </p:sp>
      <p:sp>
        <p:nvSpPr>
          <p:cNvPr id="302" name="Obtain Title Insurance"/>
          <p:cNvSpPr txBox="1">
            <a:spLocks noGrp="1"/>
          </p:cNvSpPr>
          <p:nvPr>
            <p:ph type="body" idx="57"/>
          </p:nvPr>
        </p:nvSpPr>
        <p:spPr>
          <a:prstGeom prst="rect">
            <a:avLst/>
          </a:prstGeom>
        </p:spPr>
        <p:txBody>
          <a:bodyPr/>
          <a:lstStyle/>
          <a:p>
            <a:r>
              <a:t>Obtain Title Insurance</a:t>
            </a:r>
          </a:p>
        </p:txBody>
      </p:sp>
      <p:sp>
        <p:nvSpPr>
          <p:cNvPr id="303" name="Obtain Funds for Closing"/>
          <p:cNvSpPr txBox="1">
            <a:spLocks noGrp="1"/>
          </p:cNvSpPr>
          <p:nvPr>
            <p:ph type="body" idx="58"/>
          </p:nvPr>
        </p:nvSpPr>
        <p:spPr>
          <a:prstGeom prst="rect">
            <a:avLst/>
          </a:prstGeom>
        </p:spPr>
        <p:txBody>
          <a:bodyPr/>
          <a:lstStyle/>
          <a:p>
            <a:r>
              <a:t>Obtain Funds for Closing</a:t>
            </a:r>
          </a:p>
        </p:txBody>
      </p:sp>
      <p:sp>
        <p:nvSpPr>
          <p:cNvPr id="304" name="Close on the Property"/>
          <p:cNvSpPr txBox="1">
            <a:spLocks noGrp="1"/>
          </p:cNvSpPr>
          <p:nvPr>
            <p:ph type="body" idx="59"/>
          </p:nvPr>
        </p:nvSpPr>
        <p:spPr>
          <a:prstGeom prst="rect">
            <a:avLst/>
          </a:prstGeom>
        </p:spPr>
        <p:txBody>
          <a:bodyPr/>
          <a:lstStyle/>
          <a:p>
            <a:r>
              <a:t>Close on the Property</a:t>
            </a:r>
          </a:p>
        </p:txBody>
      </p:sp>
      <p:sp>
        <p:nvSpPr>
          <p:cNvPr id="305" name="Take Possession of Home!"/>
          <p:cNvSpPr txBox="1">
            <a:spLocks noGrp="1"/>
          </p:cNvSpPr>
          <p:nvPr>
            <p:ph type="body" idx="60"/>
          </p:nvPr>
        </p:nvSpPr>
        <p:spPr>
          <a:xfrm>
            <a:off x="14205616" y="39530766"/>
            <a:ext cx="6576320" cy="786593"/>
          </a:xfrm>
          <a:prstGeom prst="rect">
            <a:avLst/>
          </a:prstGeom>
        </p:spPr>
        <p:txBody>
          <a:bodyPr/>
          <a:lstStyle/>
          <a:p>
            <a:r>
              <a:rPr sz="4200" dirty="0"/>
              <a:t>Take Possession of Home!</a:t>
            </a:r>
          </a:p>
        </p:txBody>
      </p:sp>
      <p:pic>
        <p:nvPicPr>
          <p:cNvPr id="306" name="Image" descr="Image"/>
          <p:cNvPicPr>
            <a:picLocks noGrp="1" noChangeAspect="1"/>
          </p:cNvPicPr>
          <p:nvPr>
            <p:ph type="pic" idx="61"/>
          </p:nvPr>
        </p:nvPicPr>
        <p:blipFill>
          <a:blip r:embed="rId17"/>
          <a:stretch>
            <a:fillRect/>
          </a:stretch>
        </p:blipFill>
        <p:spPr>
          <a:prstGeom prst="rect">
            <a:avLst/>
          </a:prstGeom>
        </p:spPr>
      </p:pic>
      <p:pic>
        <p:nvPicPr>
          <p:cNvPr id="307" name="Image" descr="Image"/>
          <p:cNvPicPr>
            <a:picLocks noGrp="1" noChangeAspect="1"/>
          </p:cNvPicPr>
          <p:nvPr>
            <p:ph type="pic" idx="62"/>
          </p:nvPr>
        </p:nvPicPr>
        <p:blipFill>
          <a:blip r:embed="rId18"/>
          <a:stretch>
            <a:fillRect/>
          </a:stretch>
        </p:blipFill>
        <p:spPr>
          <a:prstGeom prst="rect">
            <a:avLst/>
          </a:prstGeom>
        </p:spPr>
      </p:pic>
      <p:pic>
        <p:nvPicPr>
          <p:cNvPr id="308" name="Image" descr="Image"/>
          <p:cNvPicPr>
            <a:picLocks noGrp="1" noChangeAspect="1"/>
          </p:cNvPicPr>
          <p:nvPr>
            <p:ph type="pic" idx="63"/>
          </p:nvPr>
        </p:nvPicPr>
        <p:blipFill>
          <a:blip r:embed="rId19"/>
          <a:stretch>
            <a:fillRect/>
          </a:stretch>
        </p:blipFill>
        <p:spPr>
          <a:prstGeom prst="rect">
            <a:avLst/>
          </a:prstGeom>
        </p:spPr>
      </p:pic>
      <p:sp>
        <p:nvSpPr>
          <p:cNvPr id="309" name="REMOVE CONTINGENCIES"/>
          <p:cNvSpPr txBox="1">
            <a:spLocks noGrp="1"/>
          </p:cNvSpPr>
          <p:nvPr>
            <p:ph type="body" idx="64"/>
          </p:nvPr>
        </p:nvSpPr>
        <p:spPr>
          <a:xfrm>
            <a:off x="11995406" y="26314796"/>
            <a:ext cx="10099720" cy="1340591"/>
          </a:xfrm>
          <a:prstGeom prst="rect">
            <a:avLst/>
          </a:prstGeom>
        </p:spPr>
        <p:txBody>
          <a:bodyPr/>
          <a:lstStyle/>
          <a:p>
            <a:r>
              <a:rPr sz="6000" dirty="0"/>
              <a:t>REMOVE CONTINGENCIES</a:t>
            </a:r>
          </a:p>
        </p:txBody>
      </p:sp>
      <p:sp>
        <p:nvSpPr>
          <p:cNvPr id="310" name="OBTAIN MORTGAGE FINANCING"/>
          <p:cNvSpPr txBox="1">
            <a:spLocks noGrp="1"/>
          </p:cNvSpPr>
          <p:nvPr>
            <p:ph type="body" idx="65"/>
          </p:nvPr>
        </p:nvSpPr>
        <p:spPr>
          <a:xfrm>
            <a:off x="13450033" y="27965796"/>
            <a:ext cx="7405618" cy="720567"/>
          </a:xfrm>
          <a:prstGeom prst="rect">
            <a:avLst/>
          </a:prstGeom>
        </p:spPr>
        <p:txBody>
          <a:bodyPr/>
          <a:lstStyle/>
          <a:p>
            <a:r>
              <a:rPr dirty="0"/>
              <a:t>OBTAIN MORTGAGE FINANCING</a:t>
            </a:r>
          </a:p>
        </p:txBody>
      </p:sp>
      <p:sp>
        <p:nvSpPr>
          <p:cNvPr id="311" name="CREDIT CHECK…"/>
          <p:cNvSpPr txBox="1">
            <a:spLocks noGrp="1"/>
          </p:cNvSpPr>
          <p:nvPr>
            <p:ph type="body" idx="66"/>
          </p:nvPr>
        </p:nvSpPr>
        <p:spPr>
          <a:prstGeom prst="rect">
            <a:avLst/>
          </a:prstGeom>
        </p:spPr>
        <p:txBody>
          <a:bodyPr/>
          <a:lstStyle/>
          <a:p>
            <a:pPr marL="0" indent="0" algn="ctr">
              <a:spcBef>
                <a:spcPts val="0"/>
              </a:spcBef>
              <a:buClrTx/>
              <a:buSzTx/>
              <a:buNone/>
              <a:defRPr sz="4600" i="0">
                <a:solidFill>
                  <a:srgbClr val="D81F27"/>
                </a:solidFill>
              </a:defRPr>
            </a:pPr>
            <a:r>
              <a:t>CREDIT CHECK</a:t>
            </a:r>
          </a:p>
          <a:p>
            <a:pPr marL="0" indent="0" algn="ctr">
              <a:spcBef>
                <a:spcPts val="0"/>
              </a:spcBef>
              <a:buClrTx/>
              <a:buSzTx/>
              <a:buNone/>
              <a:defRPr sz="4600" i="0">
                <a:solidFill>
                  <a:srgbClr val="D81F27"/>
                </a:solidFill>
              </a:defRPr>
            </a:pPr>
            <a:r>
              <a:t>UNDERWRITING</a:t>
            </a:r>
          </a:p>
          <a:p>
            <a:pPr marL="0" indent="0" algn="ctr">
              <a:spcBef>
                <a:spcPts val="0"/>
              </a:spcBef>
              <a:buClrTx/>
              <a:buSzTx/>
              <a:buNone/>
              <a:defRPr sz="4600" i="0">
                <a:solidFill>
                  <a:srgbClr val="D81F27"/>
                </a:solidFill>
              </a:defRPr>
            </a:pPr>
            <a:r>
              <a:t>APPRAISAL</a:t>
            </a:r>
          </a:p>
        </p:txBody>
      </p:sp>
      <p:sp>
        <p:nvSpPr>
          <p:cNvPr id="312" name="SURVEY…"/>
          <p:cNvSpPr txBox="1">
            <a:spLocks noGrp="1"/>
          </p:cNvSpPr>
          <p:nvPr>
            <p:ph type="body" idx="67"/>
          </p:nvPr>
        </p:nvSpPr>
        <p:spPr>
          <a:prstGeom prst="rect">
            <a:avLst/>
          </a:prstGeom>
        </p:spPr>
        <p:txBody>
          <a:bodyPr/>
          <a:lstStyle/>
          <a:p>
            <a:pPr marL="0" indent="0" algn="ctr">
              <a:spcBef>
                <a:spcPts val="0"/>
              </a:spcBef>
              <a:buClrTx/>
              <a:buSzTx/>
              <a:buNone/>
              <a:defRPr sz="4600" i="0">
                <a:solidFill>
                  <a:srgbClr val="D81F27"/>
                </a:solidFill>
              </a:defRPr>
            </a:pPr>
            <a:r>
              <a:t>SURVEY</a:t>
            </a:r>
          </a:p>
          <a:p>
            <a:pPr marL="0" indent="0" algn="ctr">
              <a:spcBef>
                <a:spcPts val="0"/>
              </a:spcBef>
              <a:buClrTx/>
              <a:buSzTx/>
              <a:buNone/>
              <a:defRPr sz="4600" i="0">
                <a:solidFill>
                  <a:srgbClr val="D81F27"/>
                </a:solidFill>
              </a:defRPr>
            </a:pPr>
            <a:r>
              <a:t>INSURANCE</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4" name="Family_1.jpg" descr="Family_1.jpg"/>
          <p:cNvPicPr>
            <a:picLocks noChangeAspect="1"/>
          </p:cNvPicPr>
          <p:nvPr/>
        </p:nvPicPr>
        <p:blipFill>
          <a:blip r:embed="rId2"/>
          <a:srcRect l="36946" b="6563"/>
          <a:stretch>
            <a:fillRect/>
          </a:stretch>
        </p:blipFill>
        <p:spPr>
          <a:xfrm>
            <a:off x="-1" y="14010084"/>
            <a:ext cx="26655516" cy="28852305"/>
          </a:xfrm>
          <a:prstGeom prst="rect">
            <a:avLst/>
          </a:prstGeom>
          <a:ln w="12700">
            <a:miter lim="400000"/>
          </a:ln>
        </p:spPr>
      </p:pic>
      <p:pic>
        <p:nvPicPr>
          <p:cNvPr id="315" name="Image" descr="Image"/>
          <p:cNvPicPr>
            <a:picLocks noChangeAspect="1"/>
          </p:cNvPicPr>
          <p:nvPr/>
        </p:nvPicPr>
        <p:blipFill>
          <a:blip r:embed="rId3"/>
          <a:srcRect l="441" t="1412" r="441" b="1412"/>
          <a:stretch>
            <a:fillRect/>
          </a:stretch>
        </p:blipFill>
        <p:spPr>
          <a:xfrm>
            <a:off x="0" y="0"/>
            <a:ext cx="27586385" cy="987306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709" y="21595"/>
                </a:lnTo>
                <a:lnTo>
                  <a:pt x="21600" y="0"/>
                </a:lnTo>
                <a:lnTo>
                  <a:pt x="0" y="0"/>
                </a:lnTo>
                <a:close/>
              </a:path>
            </a:pathLst>
          </a:custGeom>
          <a:ln w="12700">
            <a:miter lim="400000"/>
          </a:ln>
        </p:spPr>
      </p:pic>
      <p:pic>
        <p:nvPicPr>
          <p:cNvPr id="316" name="Image" descr="Image"/>
          <p:cNvPicPr>
            <a:picLocks noChangeAspect="1"/>
          </p:cNvPicPr>
          <p:nvPr/>
        </p:nvPicPr>
        <p:blipFill>
          <a:blip r:embed="rId4"/>
          <a:srcRect l="26" r="52979"/>
          <a:stretch>
            <a:fillRect/>
          </a:stretch>
        </p:blipFill>
        <p:spPr>
          <a:xfrm>
            <a:off x="22886193" y="-4365"/>
            <a:ext cx="10451307" cy="9867901"/>
          </a:xfrm>
          <a:custGeom>
            <a:avLst/>
            <a:gdLst/>
            <a:ahLst/>
            <a:cxnLst>
              <a:cxn ang="0">
                <a:pos x="wd2" y="hd2"/>
              </a:cxn>
              <a:cxn ang="5400000">
                <a:pos x="wd2" y="hd2"/>
              </a:cxn>
              <a:cxn ang="10800000">
                <a:pos x="wd2" y="hd2"/>
              </a:cxn>
              <a:cxn ang="16200000">
                <a:pos x="wd2" y="hd2"/>
              </a:cxn>
            </a:cxnLst>
            <a:rect l="0" t="0" r="r" b="b"/>
            <a:pathLst>
              <a:path w="21600" h="21600" extrusionOk="0">
                <a:moveTo>
                  <a:pt x="10308" y="0"/>
                </a:moveTo>
                <a:lnTo>
                  <a:pt x="0" y="21600"/>
                </a:lnTo>
                <a:lnTo>
                  <a:pt x="21600" y="21600"/>
                </a:lnTo>
                <a:lnTo>
                  <a:pt x="21600" y="17"/>
                </a:lnTo>
                <a:lnTo>
                  <a:pt x="10308" y="0"/>
                </a:lnTo>
                <a:close/>
              </a:path>
            </a:pathLst>
          </a:custGeom>
          <a:ln w="12700">
            <a:miter lim="400000"/>
          </a:ln>
        </p:spPr>
      </p:pic>
      <p:pic>
        <p:nvPicPr>
          <p:cNvPr id="317" name="Picture Placeholder 1" descr="Picture Placeholder 1"/>
          <p:cNvPicPr>
            <a:picLocks noChangeAspect="1"/>
          </p:cNvPicPr>
          <p:nvPr/>
        </p:nvPicPr>
        <p:blipFill>
          <a:blip r:embed="rId5"/>
          <a:srcRect t="83" r="2" b="86"/>
          <a:stretch>
            <a:fillRect/>
          </a:stretch>
        </p:blipFill>
        <p:spPr>
          <a:xfrm>
            <a:off x="12155685" y="11172191"/>
            <a:ext cx="5673329" cy="5677694"/>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835"/>
                  <a:pt x="0" y="10800"/>
                </a:cubicBezTo>
                <a:cubicBezTo>
                  <a:pt x="0" y="16765"/>
                  <a:pt x="4836" y="21600"/>
                  <a:pt x="10801" y="21600"/>
                </a:cubicBezTo>
                <a:cubicBezTo>
                  <a:pt x="16766" y="21600"/>
                  <a:pt x="21600" y="16765"/>
                  <a:pt x="21600" y="10800"/>
                </a:cubicBezTo>
                <a:cubicBezTo>
                  <a:pt x="21600" y="4835"/>
                  <a:pt x="16766" y="0"/>
                  <a:pt x="10801" y="0"/>
                </a:cubicBezTo>
                <a:close/>
              </a:path>
            </a:pathLst>
          </a:custGeom>
          <a:ln w="254000">
            <a:solidFill>
              <a:srgbClr val="E6E7E8"/>
            </a:solidFill>
            <a:miter lim="400000"/>
          </a:ln>
        </p:spPr>
      </p:pic>
      <p:pic>
        <p:nvPicPr>
          <p:cNvPr id="318" name="Picture Placeholder 1" descr="Picture Placeholder 1"/>
          <p:cNvPicPr>
            <a:picLocks noChangeAspect="1"/>
          </p:cNvPicPr>
          <p:nvPr/>
        </p:nvPicPr>
        <p:blipFill>
          <a:blip r:embed="rId6"/>
          <a:srcRect t="83" r="2" b="86"/>
          <a:stretch>
            <a:fillRect/>
          </a:stretch>
        </p:blipFill>
        <p:spPr>
          <a:xfrm>
            <a:off x="1843285" y="11172191"/>
            <a:ext cx="5673330" cy="5677694"/>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835"/>
                  <a:pt x="0" y="10800"/>
                </a:cubicBezTo>
                <a:cubicBezTo>
                  <a:pt x="0" y="16765"/>
                  <a:pt x="4836" y="21600"/>
                  <a:pt x="10801" y="21600"/>
                </a:cubicBezTo>
                <a:cubicBezTo>
                  <a:pt x="16766" y="21600"/>
                  <a:pt x="21600" y="16765"/>
                  <a:pt x="21600" y="10800"/>
                </a:cubicBezTo>
                <a:cubicBezTo>
                  <a:pt x="21600" y="4835"/>
                  <a:pt x="16766" y="0"/>
                  <a:pt x="10801" y="0"/>
                </a:cubicBezTo>
                <a:close/>
              </a:path>
            </a:pathLst>
          </a:custGeom>
          <a:ln w="254000">
            <a:solidFill>
              <a:srgbClr val="E6E7E8"/>
            </a:solidFill>
            <a:miter lim="400000"/>
          </a:ln>
        </p:spPr>
      </p:pic>
      <p:pic>
        <p:nvPicPr>
          <p:cNvPr id="319" name="Picture Placeholder 1" descr="Picture Placeholder 1"/>
          <p:cNvPicPr>
            <a:picLocks noChangeAspect="1"/>
          </p:cNvPicPr>
          <p:nvPr/>
        </p:nvPicPr>
        <p:blipFill>
          <a:blip r:embed="rId7"/>
          <a:srcRect r="2" b="169"/>
          <a:stretch>
            <a:fillRect/>
          </a:stretch>
        </p:blipFill>
        <p:spPr>
          <a:xfrm>
            <a:off x="22010885" y="11172191"/>
            <a:ext cx="5673330" cy="5677695"/>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835"/>
                  <a:pt x="0" y="10800"/>
                </a:cubicBezTo>
                <a:cubicBezTo>
                  <a:pt x="0" y="16765"/>
                  <a:pt x="4836" y="21600"/>
                  <a:pt x="10801" y="21600"/>
                </a:cubicBezTo>
                <a:cubicBezTo>
                  <a:pt x="16766" y="21600"/>
                  <a:pt x="21600" y="16765"/>
                  <a:pt x="21600" y="10800"/>
                </a:cubicBezTo>
                <a:cubicBezTo>
                  <a:pt x="21600" y="4835"/>
                  <a:pt x="16766" y="0"/>
                  <a:pt x="10801" y="0"/>
                </a:cubicBezTo>
                <a:close/>
              </a:path>
            </a:pathLst>
          </a:custGeom>
          <a:ln w="254000">
            <a:solidFill>
              <a:srgbClr val="E6E7E8"/>
            </a:solidFill>
            <a:miter lim="400000"/>
          </a:ln>
        </p:spPr>
      </p:pic>
      <p:sp>
        <p:nvSpPr>
          <p:cNvPr id="320" name="1. GET PRE-APPROVED"/>
          <p:cNvSpPr txBox="1"/>
          <p:nvPr/>
        </p:nvSpPr>
        <p:spPr>
          <a:xfrm>
            <a:off x="1776560" y="17459238"/>
            <a:ext cx="7577932" cy="850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dirty="0">
                <a:solidFill>
                  <a:srgbClr val="D81F27"/>
                </a:solidFill>
                <a:latin typeface="GothamBold"/>
                <a:ea typeface="+mn-ea"/>
                <a:cs typeface="+mn-cs"/>
                <a:sym typeface="GothamBold"/>
              </a:rPr>
              <a:t>1.</a:t>
            </a:r>
            <a:r>
              <a:rPr sz="5000" dirty="0">
                <a:solidFill>
                  <a:srgbClr val="EE2200"/>
                </a:solidFill>
                <a:latin typeface="GothamBold"/>
                <a:ea typeface="+mn-ea"/>
                <a:cs typeface="+mn-cs"/>
                <a:sym typeface="GothamBold"/>
              </a:rPr>
              <a:t> </a:t>
            </a:r>
            <a:r>
              <a:rPr sz="5000" dirty="0">
                <a:solidFill>
                  <a:srgbClr val="231F20"/>
                </a:solidFill>
                <a:latin typeface="GothamBold"/>
                <a:ea typeface="+mn-ea"/>
                <a:cs typeface="+mn-cs"/>
                <a:sym typeface="GothamBold"/>
              </a:rPr>
              <a:t>GET PRE-APPROVED</a:t>
            </a:r>
          </a:p>
        </p:txBody>
      </p:sp>
      <p:sp>
        <p:nvSpPr>
          <p:cNvPr id="321" name="2. NEEDS ANALYSIS"/>
          <p:cNvSpPr txBox="1"/>
          <p:nvPr/>
        </p:nvSpPr>
        <p:spPr>
          <a:xfrm>
            <a:off x="12063560" y="17459238"/>
            <a:ext cx="6633052" cy="850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a:solidFill>
                  <a:srgbClr val="D81F27"/>
                </a:solidFill>
                <a:latin typeface="GothamBold"/>
                <a:ea typeface="+mn-ea"/>
                <a:cs typeface="+mn-cs"/>
                <a:sym typeface="GothamBold"/>
              </a:rPr>
              <a:t>2.</a:t>
            </a:r>
            <a:r>
              <a:rPr sz="5000">
                <a:solidFill>
                  <a:srgbClr val="EE2200"/>
                </a:solidFill>
                <a:latin typeface="GothamBold"/>
                <a:ea typeface="+mn-ea"/>
                <a:cs typeface="+mn-cs"/>
                <a:sym typeface="GothamBold"/>
              </a:rPr>
              <a:t> </a:t>
            </a:r>
            <a:r>
              <a:rPr sz="5000">
                <a:solidFill>
                  <a:srgbClr val="231F20"/>
                </a:solidFill>
                <a:latin typeface="GothamBold"/>
                <a:ea typeface="+mn-ea"/>
                <a:cs typeface="+mn-cs"/>
                <a:sym typeface="GothamBold"/>
              </a:rPr>
              <a:t>NEEDS ANALYSIS</a:t>
            </a:r>
          </a:p>
        </p:txBody>
      </p:sp>
      <p:sp>
        <p:nvSpPr>
          <p:cNvPr id="322" name="3. SELECT &amp; VIEW…"/>
          <p:cNvSpPr txBox="1"/>
          <p:nvPr/>
        </p:nvSpPr>
        <p:spPr>
          <a:xfrm>
            <a:off x="21798041" y="17459238"/>
            <a:ext cx="6099017" cy="14901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a:solidFill>
                  <a:srgbClr val="D81F27"/>
                </a:solidFill>
                <a:latin typeface="GothamBold"/>
                <a:ea typeface="+mn-ea"/>
                <a:cs typeface="+mn-cs"/>
                <a:sym typeface="GothamBold"/>
              </a:rPr>
              <a:t>3.</a:t>
            </a:r>
            <a:r>
              <a:rPr sz="5000">
                <a:solidFill>
                  <a:srgbClr val="EE2200"/>
                </a:solidFill>
                <a:latin typeface="GothamBold"/>
                <a:ea typeface="+mn-ea"/>
                <a:cs typeface="+mn-cs"/>
                <a:sym typeface="GothamBold"/>
              </a:rPr>
              <a:t> </a:t>
            </a:r>
            <a:r>
              <a:rPr sz="5000">
                <a:solidFill>
                  <a:srgbClr val="231F20"/>
                </a:solidFill>
                <a:latin typeface="GothamBold"/>
                <a:ea typeface="+mn-ea"/>
                <a:cs typeface="+mn-cs"/>
                <a:sym typeface="GothamBold"/>
              </a:rPr>
              <a:t>SELECT &amp; VIEW</a:t>
            </a:r>
          </a:p>
          <a:p>
            <a:pPr algn="l" defTabSz="457200">
              <a:lnSpc>
                <a:spcPct val="90000"/>
              </a:lnSpc>
              <a:defRPr sz="5000">
                <a:solidFill>
                  <a:srgbClr val="231F20"/>
                </a:solidFill>
                <a:latin typeface="+mn-lt"/>
                <a:ea typeface="+mn-ea"/>
                <a:cs typeface="+mn-cs"/>
                <a:sym typeface="GothamBold"/>
              </a:defRPr>
            </a:pPr>
            <a:r>
              <a:rPr sz="5000">
                <a:solidFill>
                  <a:srgbClr val="231F20"/>
                </a:solidFill>
                <a:latin typeface="GothamBold"/>
                <a:ea typeface="+mn-ea"/>
                <a:cs typeface="+mn-cs"/>
                <a:sym typeface="GothamBold"/>
              </a:rPr>
              <a:t>    PROPERTIES</a:t>
            </a:r>
          </a:p>
        </p:txBody>
      </p:sp>
      <p:sp>
        <p:nvSpPr>
          <p:cNvPr id="323" name="By getting pre-approved prior to beginning your home search, this will allow you to determine what you can comfortably afford and allow us to move quickly once we find the right home.…"/>
          <p:cNvSpPr txBox="1"/>
          <p:nvPr/>
        </p:nvSpPr>
        <p:spPr>
          <a:xfrm>
            <a:off x="2421804" y="18524108"/>
            <a:ext cx="8558663" cy="64889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algn="l">
              <a:lnSpc>
                <a:spcPct val="90000"/>
              </a:lnSpc>
              <a:defRPr sz="4200"/>
            </a:pPr>
            <a:r>
              <a:rPr sz="4200"/>
              <a:t>By getting pre-approved prior to beginning your home search, this will allow you to determine what you can comfortably afford and allow us to move quickly once we find the right home.</a:t>
            </a:r>
          </a:p>
          <a:p>
            <a:pPr algn="l">
              <a:lnSpc>
                <a:spcPct val="90000"/>
              </a:lnSpc>
              <a:defRPr sz="4200"/>
            </a:pPr>
            <a:endParaRPr sz="4200"/>
          </a:p>
          <a:p>
            <a:pPr marL="635000" indent="-635000" algn="l">
              <a:lnSpc>
                <a:spcPct val="90000"/>
              </a:lnSpc>
              <a:buClr>
                <a:srgbClr val="D81F27"/>
              </a:buClr>
              <a:buSzPct val="150000"/>
              <a:buFontTx/>
              <a:buChar char="•"/>
              <a:defRPr sz="4200"/>
            </a:pPr>
            <a:r>
              <a:rPr sz="4200"/>
              <a:t>Pre-approval shows that you are a serious buyer</a:t>
            </a:r>
          </a:p>
          <a:p>
            <a:pPr marL="635000" indent="-635000" algn="l">
              <a:lnSpc>
                <a:spcPct val="90000"/>
              </a:lnSpc>
              <a:buClr>
                <a:srgbClr val="D81F27"/>
              </a:buClr>
              <a:buSzPct val="150000"/>
              <a:buFontTx/>
              <a:buChar char="•"/>
              <a:defRPr sz="4200"/>
            </a:pPr>
            <a:r>
              <a:rPr sz="4200"/>
              <a:t>Saves you time</a:t>
            </a:r>
          </a:p>
          <a:p>
            <a:pPr marL="635000" indent="-635000" algn="l">
              <a:lnSpc>
                <a:spcPct val="90000"/>
              </a:lnSpc>
              <a:buClr>
                <a:srgbClr val="D81F27"/>
              </a:buClr>
              <a:buSzPct val="150000"/>
              <a:buFontTx/>
              <a:buChar char="•"/>
              <a:defRPr sz="4200"/>
            </a:pPr>
            <a:r>
              <a:rPr sz="4200"/>
              <a:t>Gives you leverage in a multiple offer situation</a:t>
            </a:r>
          </a:p>
        </p:txBody>
      </p:sp>
      <p:sp>
        <p:nvSpPr>
          <p:cNvPr id="324" name="Describe your perfect home…"/>
          <p:cNvSpPr txBox="1"/>
          <p:nvPr/>
        </p:nvSpPr>
        <p:spPr>
          <a:xfrm>
            <a:off x="12769327" y="18524108"/>
            <a:ext cx="7798846" cy="24137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marL="635000" indent="-635000" algn="l">
              <a:lnSpc>
                <a:spcPct val="90000"/>
              </a:lnSpc>
              <a:buClr>
                <a:srgbClr val="D81F27"/>
              </a:buClr>
              <a:buSzPct val="150000"/>
              <a:buFontTx/>
              <a:buChar char="•"/>
              <a:defRPr sz="4200"/>
            </a:pPr>
            <a:r>
              <a:rPr sz="4200"/>
              <a:t>Describe your perfect home </a:t>
            </a:r>
          </a:p>
          <a:p>
            <a:pPr marL="635000" indent="-635000" algn="l">
              <a:lnSpc>
                <a:spcPct val="90000"/>
              </a:lnSpc>
              <a:buClr>
                <a:srgbClr val="D81F27"/>
              </a:buClr>
              <a:buSzPct val="150000"/>
              <a:buFontTx/>
              <a:buChar char="•"/>
              <a:defRPr sz="4200"/>
            </a:pPr>
            <a:r>
              <a:rPr sz="4200"/>
              <a:t>What are your “must haves?” </a:t>
            </a:r>
          </a:p>
          <a:p>
            <a:pPr marL="635000" indent="-635000" algn="l">
              <a:lnSpc>
                <a:spcPct val="90000"/>
              </a:lnSpc>
              <a:buClr>
                <a:srgbClr val="D81F27"/>
              </a:buClr>
              <a:buSzPct val="150000"/>
              <a:buFontTx/>
              <a:buChar char="•"/>
              <a:defRPr sz="4200"/>
            </a:pPr>
            <a:r>
              <a:rPr sz="4200"/>
              <a:t>When do you need to be in your home by?</a:t>
            </a:r>
          </a:p>
        </p:txBody>
      </p:sp>
      <p:sp>
        <p:nvSpPr>
          <p:cNvPr id="325" name="All brokers have access to the same information…"/>
          <p:cNvSpPr txBox="1"/>
          <p:nvPr/>
        </p:nvSpPr>
        <p:spPr>
          <a:xfrm>
            <a:off x="22548327" y="19184508"/>
            <a:ext cx="9419088" cy="53245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marL="635000" indent="-635000" algn="l">
              <a:lnSpc>
                <a:spcPct val="90000"/>
              </a:lnSpc>
              <a:buClr>
                <a:srgbClr val="D81F27"/>
              </a:buClr>
              <a:buSzPct val="150000"/>
              <a:buFontTx/>
              <a:buChar char="•"/>
              <a:defRPr sz="4200"/>
            </a:pPr>
            <a:r>
              <a:rPr sz="4200"/>
              <a:t>All brokers have access to the same information</a:t>
            </a:r>
          </a:p>
          <a:p>
            <a:pPr marL="635000" indent="-635000" algn="l">
              <a:lnSpc>
                <a:spcPct val="90000"/>
              </a:lnSpc>
              <a:buClr>
                <a:srgbClr val="D81F27"/>
              </a:buClr>
              <a:buSzPct val="150000"/>
              <a:buFontTx/>
              <a:buChar char="•"/>
              <a:defRPr sz="4200"/>
            </a:pPr>
            <a:r>
              <a:rPr sz="4200"/>
              <a:t>If you see a home on a website, at an open house, at a new construction development, etc... CONTACT US!</a:t>
            </a:r>
          </a:p>
          <a:p>
            <a:pPr marL="635000" indent="-635000" algn="l">
              <a:lnSpc>
                <a:spcPct val="90000"/>
              </a:lnSpc>
              <a:buClr>
                <a:srgbClr val="D81F27"/>
              </a:buClr>
              <a:buSzPct val="150000"/>
              <a:buFontTx/>
              <a:buChar char="•"/>
              <a:defRPr sz="4200"/>
            </a:pPr>
            <a:r>
              <a:rPr sz="4200"/>
              <a:t>Our average buyer looks at #? properties before finding the right HOME </a:t>
            </a:r>
          </a:p>
          <a:p>
            <a:pPr marL="635000" indent="-635000" algn="l">
              <a:lnSpc>
                <a:spcPct val="90000"/>
              </a:lnSpc>
              <a:buClr>
                <a:srgbClr val="D81F27"/>
              </a:buClr>
              <a:buSzPct val="150000"/>
              <a:buFontTx/>
              <a:buChar char="•"/>
              <a:defRPr sz="4200"/>
            </a:pPr>
            <a:r>
              <a:rPr sz="4200"/>
              <a:t>Communication is key to ﬁnding the right home quickly!</a:t>
            </a:r>
          </a:p>
        </p:txBody>
      </p:sp>
      <p:pic>
        <p:nvPicPr>
          <p:cNvPr id="326" name="Picture Placeholder 1" descr="Picture Placeholder 1"/>
          <p:cNvPicPr>
            <a:picLocks noChangeAspect="1"/>
          </p:cNvPicPr>
          <p:nvPr/>
        </p:nvPicPr>
        <p:blipFill>
          <a:blip r:embed="rId8"/>
          <a:srcRect r="79" b="3"/>
          <a:stretch>
            <a:fillRect/>
          </a:stretch>
        </p:blipFill>
        <p:spPr>
          <a:xfrm>
            <a:off x="22010885" y="26456132"/>
            <a:ext cx="5673330" cy="5677695"/>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835"/>
                  <a:pt x="0" y="10800"/>
                </a:cubicBezTo>
                <a:cubicBezTo>
                  <a:pt x="0" y="16765"/>
                  <a:pt x="4836" y="21600"/>
                  <a:pt x="10801" y="21600"/>
                </a:cubicBezTo>
                <a:cubicBezTo>
                  <a:pt x="16766" y="21600"/>
                  <a:pt x="21600" y="16765"/>
                  <a:pt x="21600" y="10800"/>
                </a:cubicBezTo>
                <a:cubicBezTo>
                  <a:pt x="21600" y="4835"/>
                  <a:pt x="16766" y="0"/>
                  <a:pt x="10801" y="0"/>
                </a:cubicBezTo>
                <a:close/>
              </a:path>
            </a:pathLst>
          </a:custGeom>
          <a:ln w="254000">
            <a:solidFill>
              <a:srgbClr val="E6E7E8"/>
            </a:solidFill>
            <a:miter lim="400000"/>
          </a:ln>
        </p:spPr>
      </p:pic>
      <p:pic>
        <p:nvPicPr>
          <p:cNvPr id="327" name="Picture Placeholder 1" descr="Picture Placeholder 1"/>
          <p:cNvPicPr>
            <a:picLocks noChangeAspect="1"/>
          </p:cNvPicPr>
          <p:nvPr/>
        </p:nvPicPr>
        <p:blipFill>
          <a:blip r:embed="rId9"/>
          <a:srcRect l="38" r="41" b="3"/>
          <a:stretch>
            <a:fillRect/>
          </a:stretch>
        </p:blipFill>
        <p:spPr>
          <a:xfrm>
            <a:off x="12155685" y="26456132"/>
            <a:ext cx="5673329" cy="5677695"/>
          </a:xfrm>
          <a:custGeom>
            <a:avLst/>
            <a:gdLst/>
            <a:ahLst/>
            <a:cxnLst>
              <a:cxn ang="0">
                <a:pos x="wd2" y="hd2"/>
              </a:cxn>
              <a:cxn ang="5400000">
                <a:pos x="wd2" y="hd2"/>
              </a:cxn>
              <a:cxn ang="10800000">
                <a:pos x="wd2" y="hd2"/>
              </a:cxn>
              <a:cxn ang="16200000">
                <a:pos x="wd2" y="hd2"/>
              </a:cxn>
            </a:cxnLst>
            <a:rect l="0" t="0" r="r" b="b"/>
            <a:pathLst>
              <a:path w="21600" h="21600" extrusionOk="0">
                <a:moveTo>
                  <a:pt x="10801" y="0"/>
                </a:moveTo>
                <a:cubicBezTo>
                  <a:pt x="4836" y="0"/>
                  <a:pt x="0" y="4835"/>
                  <a:pt x="0" y="10800"/>
                </a:cubicBezTo>
                <a:cubicBezTo>
                  <a:pt x="0" y="16765"/>
                  <a:pt x="4836" y="21600"/>
                  <a:pt x="10801" y="21600"/>
                </a:cubicBezTo>
                <a:cubicBezTo>
                  <a:pt x="16766" y="21600"/>
                  <a:pt x="21600" y="16765"/>
                  <a:pt x="21600" y="10800"/>
                </a:cubicBezTo>
                <a:cubicBezTo>
                  <a:pt x="21600" y="4835"/>
                  <a:pt x="16766" y="0"/>
                  <a:pt x="10801" y="0"/>
                </a:cubicBezTo>
                <a:close/>
              </a:path>
            </a:pathLst>
          </a:custGeom>
          <a:ln w="254000">
            <a:solidFill>
              <a:srgbClr val="E6E7E8"/>
            </a:solidFill>
            <a:miter lim="400000"/>
          </a:ln>
        </p:spPr>
      </p:pic>
      <p:sp>
        <p:nvSpPr>
          <p:cNvPr id="328" name="4. WRITING AN OFFER"/>
          <p:cNvSpPr txBox="1"/>
          <p:nvPr/>
        </p:nvSpPr>
        <p:spPr>
          <a:xfrm>
            <a:off x="11987360" y="32565380"/>
            <a:ext cx="7612222" cy="850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a:solidFill>
                  <a:srgbClr val="D81F27"/>
                </a:solidFill>
                <a:latin typeface="GothamBold"/>
                <a:ea typeface="+mn-ea"/>
                <a:cs typeface="+mn-cs"/>
                <a:sym typeface="GothamBold"/>
              </a:rPr>
              <a:t>4.</a:t>
            </a:r>
            <a:r>
              <a:rPr sz="5000">
                <a:solidFill>
                  <a:srgbClr val="EE2200"/>
                </a:solidFill>
                <a:latin typeface="GothamBold"/>
                <a:ea typeface="+mn-ea"/>
                <a:cs typeface="+mn-cs"/>
                <a:sym typeface="GothamBold"/>
              </a:rPr>
              <a:t> </a:t>
            </a:r>
            <a:r>
              <a:rPr sz="5000">
                <a:solidFill>
                  <a:srgbClr val="231F20"/>
                </a:solidFill>
                <a:latin typeface="GothamBold"/>
                <a:ea typeface="+mn-ea"/>
                <a:cs typeface="+mn-cs"/>
                <a:sym typeface="GothamBold"/>
              </a:rPr>
              <a:t>WRITING AN OFFER</a:t>
            </a:r>
          </a:p>
        </p:txBody>
      </p:sp>
      <p:sp>
        <p:nvSpPr>
          <p:cNvPr id="329" name="5. NEGOTIATE"/>
          <p:cNvSpPr txBox="1"/>
          <p:nvPr/>
        </p:nvSpPr>
        <p:spPr>
          <a:xfrm>
            <a:off x="21850111" y="32565380"/>
            <a:ext cx="4775678" cy="8501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a:solidFill>
                  <a:srgbClr val="D81F27"/>
                </a:solidFill>
                <a:latin typeface="GothamBold"/>
                <a:ea typeface="+mn-ea"/>
                <a:cs typeface="+mn-cs"/>
                <a:sym typeface="GothamBold"/>
              </a:rPr>
              <a:t>5.</a:t>
            </a:r>
            <a:r>
              <a:rPr sz="5000">
                <a:solidFill>
                  <a:srgbClr val="EE2200"/>
                </a:solidFill>
                <a:latin typeface="GothamBold"/>
                <a:ea typeface="+mn-ea"/>
                <a:cs typeface="+mn-cs"/>
                <a:sym typeface="GothamBold"/>
              </a:rPr>
              <a:t> </a:t>
            </a:r>
            <a:r>
              <a:rPr sz="5000">
                <a:solidFill>
                  <a:srgbClr val="231F20"/>
                </a:solidFill>
                <a:latin typeface="GothamBold"/>
                <a:ea typeface="+mn-ea"/>
                <a:cs typeface="+mn-cs"/>
                <a:sym typeface="GothamBold"/>
              </a:rPr>
              <a:t>NEGOTIATE</a:t>
            </a:r>
          </a:p>
        </p:txBody>
      </p:sp>
      <p:sp>
        <p:nvSpPr>
          <p:cNvPr id="330" name="Be prepared to move quickly once we have found the right home…"/>
          <p:cNvSpPr txBox="1"/>
          <p:nvPr/>
        </p:nvSpPr>
        <p:spPr>
          <a:xfrm>
            <a:off x="12772304" y="33630250"/>
            <a:ext cx="7854210" cy="53245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p>
            <a:pPr marL="635000" indent="-635000" algn="l">
              <a:lnSpc>
                <a:spcPct val="90000"/>
              </a:lnSpc>
              <a:buClr>
                <a:srgbClr val="D81F27"/>
              </a:buClr>
              <a:buSzPct val="150000"/>
              <a:buFontTx/>
              <a:buChar char="•"/>
              <a:defRPr sz="4200"/>
            </a:pPr>
            <a:r>
              <a:rPr sz="4200"/>
              <a:t>Be prepared to move quickly once we have found the right home </a:t>
            </a:r>
          </a:p>
          <a:p>
            <a:pPr marL="635000" indent="-635000" algn="l">
              <a:lnSpc>
                <a:spcPct val="90000"/>
              </a:lnSpc>
              <a:buClr>
                <a:srgbClr val="D81F27"/>
              </a:buClr>
              <a:buSzPct val="150000"/>
              <a:buFontTx/>
              <a:buChar char="•"/>
              <a:defRPr sz="4200"/>
            </a:pPr>
            <a:r>
              <a:rPr sz="4200"/>
              <a:t>Understanding a Seller’s Market vs. Buyer’s Market</a:t>
            </a:r>
          </a:p>
          <a:p>
            <a:pPr marL="635000" indent="-635000" algn="l">
              <a:lnSpc>
                <a:spcPct val="90000"/>
              </a:lnSpc>
              <a:buClr>
                <a:srgbClr val="D81F27"/>
              </a:buClr>
              <a:buSzPct val="150000"/>
              <a:buFontTx/>
              <a:buChar char="•"/>
              <a:defRPr sz="4200"/>
            </a:pPr>
            <a:r>
              <a:rPr sz="4200"/>
              <a:t>Earnest Money Deposit</a:t>
            </a:r>
          </a:p>
          <a:p>
            <a:pPr marL="635000" indent="-635000" algn="l">
              <a:lnSpc>
                <a:spcPct val="90000"/>
              </a:lnSpc>
              <a:buClr>
                <a:srgbClr val="D81F27"/>
              </a:buClr>
              <a:buSzPct val="150000"/>
              <a:buFontTx/>
              <a:buChar char="•"/>
              <a:defRPr sz="4200"/>
            </a:pPr>
            <a:r>
              <a:rPr sz="4200"/>
              <a:t>Proof of funds for your down payment and closing costs</a:t>
            </a:r>
          </a:p>
          <a:p>
            <a:pPr marL="635000" indent="-635000" algn="l">
              <a:lnSpc>
                <a:spcPct val="90000"/>
              </a:lnSpc>
              <a:buClr>
                <a:srgbClr val="D81F27"/>
              </a:buClr>
              <a:buSzPct val="150000"/>
              <a:buFontTx/>
              <a:buChar char="•"/>
              <a:defRPr sz="4200"/>
            </a:pPr>
            <a:r>
              <a:rPr sz="4200"/>
              <a:t>Pre-approval letter</a:t>
            </a:r>
          </a:p>
          <a:p>
            <a:pPr marL="635000" indent="-635000" algn="l">
              <a:lnSpc>
                <a:spcPct val="90000"/>
              </a:lnSpc>
              <a:buClr>
                <a:srgbClr val="D81F27"/>
              </a:buClr>
              <a:buSzPct val="150000"/>
              <a:buFontTx/>
              <a:buChar char="•"/>
              <a:defRPr sz="4200"/>
            </a:pPr>
            <a:r>
              <a:rPr sz="4200"/>
              <a:t>Letter to the seller</a:t>
            </a:r>
          </a:p>
        </p:txBody>
      </p:sp>
      <p:sp>
        <p:nvSpPr>
          <p:cNvPr id="331" name="After we present your offer to the listing agent, it will either be accepted, rejected, or the seller will make a counter-offer.  This is when we will use our knowledge of the market &amp; expert negotiating skills to negotiate the terms of the contract on your behalf."/>
          <p:cNvSpPr txBox="1"/>
          <p:nvPr/>
        </p:nvSpPr>
        <p:spPr>
          <a:xfrm>
            <a:off x="22675327" y="33720039"/>
            <a:ext cx="7577932" cy="47424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9453" tIns="69453" rIns="69453" bIns="69453">
            <a:spAutoFit/>
          </a:bodyPr>
          <a:lstStyle>
            <a:lvl1pPr algn="l">
              <a:lnSpc>
                <a:spcPct val="90000"/>
              </a:lnSpc>
              <a:defRPr sz="4200"/>
            </a:lvl1pPr>
          </a:lstStyle>
          <a:p>
            <a:r>
              <a:t>After we present your offer to the listing agent, it will either be accepted, rejected, or the seller will make a counter-offer.  This is when we will use our knowledge of the market &amp; expert negotiating skills to negotiate the terms of the contract on your behalf.</a:t>
            </a:r>
          </a:p>
        </p:txBody>
      </p:sp>
      <p:sp>
        <p:nvSpPr>
          <p:cNvPr id="2" name="TextBox 1"/>
          <p:cNvSpPr txBox="1"/>
          <p:nvPr/>
        </p:nvSpPr>
        <p:spPr>
          <a:xfrm>
            <a:off x="1776560" y="6063577"/>
            <a:ext cx="12584899" cy="30949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9453" tIns="69453" rIns="69453" bIns="69453" numCol="1" spcCol="38100" rtlCol="0" anchor="ctr">
            <a:spAutoFit/>
          </a:bodyPr>
          <a:lstStyle/>
          <a:p>
            <a:pPr marL="0" marR="0" indent="0" algn="l" defTabSz="2579687" rtl="0" fontAlgn="auto" latinLnBrk="0" hangingPunct="0">
              <a:lnSpc>
                <a:spcPct val="100000"/>
              </a:lnSpc>
              <a:spcBef>
                <a:spcPts val="0"/>
              </a:spcBef>
              <a:spcAft>
                <a:spcPts val="0"/>
              </a:spcAft>
              <a:buClrTx/>
              <a:buSzTx/>
              <a:buFontTx/>
              <a:buNone/>
              <a:tabLst/>
            </a:pPr>
            <a:r>
              <a:rPr kumimoji="0" lang="en-US" sz="9600" b="0" i="0" u="none" strike="noStrike" cap="none" spc="0" normalizeH="0" baseline="0" dirty="0">
                <a:ln>
                  <a:noFill/>
                </a:ln>
                <a:solidFill>
                  <a:srgbClr val="FDFDFD"/>
                </a:solidFill>
                <a:effectLst/>
                <a:uFillTx/>
                <a:latin typeface="+mj-lt"/>
                <a:ea typeface="ITC Avant Garde Gothic Std Book"/>
                <a:cs typeface="ITC Avant Garde Gothic Std Book"/>
                <a:sym typeface="ITC Avant Garde Gothic Std Book"/>
              </a:rPr>
              <a:t>BREAKING DOWN THE PROCESS</a:t>
            </a:r>
          </a:p>
        </p:txBody>
      </p:sp>
    </p:spTree>
    <p:extLst>
      <p:ext uri="{BB962C8B-B14F-4D97-AF65-F5344CB8AC3E}">
        <p14:creationId xmlns:p14="http://schemas.microsoft.com/office/powerpoint/2010/main" val="2635803920"/>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3" name="Image" descr="Image"/>
          <p:cNvPicPr>
            <a:picLocks noChangeAspect="1"/>
          </p:cNvPicPr>
          <p:nvPr/>
        </p:nvPicPr>
        <p:blipFill>
          <a:blip r:embed="rId2"/>
          <a:stretch>
            <a:fillRect/>
          </a:stretch>
        </p:blipFill>
        <p:spPr>
          <a:xfrm>
            <a:off x="14074319" y="30114992"/>
            <a:ext cx="19263181" cy="12747508"/>
          </a:xfrm>
          <a:prstGeom prst="rect">
            <a:avLst/>
          </a:prstGeom>
          <a:ln w="12700">
            <a:miter lim="400000"/>
          </a:ln>
        </p:spPr>
      </p:pic>
      <p:pic>
        <p:nvPicPr>
          <p:cNvPr id="334" name="Asset 3.jpg" descr="Asset 3.jpg"/>
          <p:cNvPicPr>
            <a:picLocks noChangeAspect="1"/>
          </p:cNvPicPr>
          <p:nvPr/>
        </p:nvPicPr>
        <p:blipFill>
          <a:blip r:embed="rId3"/>
          <a:srcRect l="28545" r="235"/>
          <a:stretch>
            <a:fillRect/>
          </a:stretch>
        </p:blipFill>
        <p:spPr>
          <a:xfrm>
            <a:off x="0" y="0"/>
            <a:ext cx="21821379" cy="98679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6695" y="21598"/>
                </a:lnTo>
                <a:lnTo>
                  <a:pt x="21600" y="0"/>
                </a:lnTo>
                <a:lnTo>
                  <a:pt x="0" y="0"/>
                </a:lnTo>
                <a:close/>
              </a:path>
            </a:pathLst>
          </a:custGeom>
          <a:ln w="12700">
            <a:miter lim="400000"/>
          </a:ln>
        </p:spPr>
      </p:pic>
      <p:pic>
        <p:nvPicPr>
          <p:cNvPr id="335" name="Asset 4.jpg" descr="Asset 4.jpg"/>
          <p:cNvPicPr>
            <a:picLocks noChangeAspect="1"/>
          </p:cNvPicPr>
          <p:nvPr/>
        </p:nvPicPr>
        <p:blipFill>
          <a:blip r:embed="rId4"/>
          <a:srcRect l="317" r="23709" b="1"/>
          <a:stretch>
            <a:fillRect/>
          </a:stretch>
        </p:blipFill>
        <p:spPr>
          <a:xfrm>
            <a:off x="17111749" y="1327"/>
            <a:ext cx="16229013" cy="9867764"/>
          </a:xfrm>
          <a:custGeom>
            <a:avLst/>
            <a:gdLst/>
            <a:ahLst/>
            <a:cxnLst>
              <a:cxn ang="0">
                <a:pos x="wd2" y="hd2"/>
              </a:cxn>
              <a:cxn ang="5400000">
                <a:pos x="wd2" y="hd2"/>
              </a:cxn>
              <a:cxn ang="10800000">
                <a:pos x="wd2" y="hd2"/>
              </a:cxn>
              <a:cxn ang="16200000">
                <a:pos x="wd2" y="hd2"/>
              </a:cxn>
            </a:cxnLst>
            <a:rect l="0" t="0" r="r" b="b"/>
            <a:pathLst>
              <a:path w="21600" h="21600" extrusionOk="0">
                <a:moveTo>
                  <a:pt x="6534" y="0"/>
                </a:moveTo>
                <a:lnTo>
                  <a:pt x="0" y="21600"/>
                </a:lnTo>
                <a:lnTo>
                  <a:pt x="12342" y="21600"/>
                </a:lnTo>
                <a:lnTo>
                  <a:pt x="21600" y="21597"/>
                </a:lnTo>
                <a:lnTo>
                  <a:pt x="21600" y="0"/>
                </a:lnTo>
                <a:lnTo>
                  <a:pt x="6534" y="0"/>
                </a:lnTo>
                <a:close/>
              </a:path>
            </a:pathLst>
          </a:custGeom>
          <a:ln w="12700">
            <a:miter lim="400000"/>
          </a:ln>
        </p:spPr>
      </p:pic>
      <p:pic>
        <p:nvPicPr>
          <p:cNvPr id="336" name="Picture Placeholder 1" descr="Picture Placeholder 1"/>
          <p:cNvPicPr>
            <a:picLocks noChangeAspect="1"/>
          </p:cNvPicPr>
          <p:nvPr/>
        </p:nvPicPr>
        <p:blipFill>
          <a:blip r:embed="rId5"/>
          <a:srcRect l="15002" r="15002"/>
          <a:stretch>
            <a:fillRect/>
          </a:stretch>
        </p:blipFill>
        <p:spPr>
          <a:xfrm>
            <a:off x="1979810" y="11291363"/>
            <a:ext cx="5524501" cy="552879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799"/>
                </a:cubicBezTo>
                <a:cubicBezTo>
                  <a:pt x="0" y="16764"/>
                  <a:pt x="4835" y="21600"/>
                  <a:pt x="10800" y="21600"/>
                </a:cubicBezTo>
                <a:cubicBezTo>
                  <a:pt x="16765" y="21600"/>
                  <a:pt x="21600" y="16764"/>
                  <a:pt x="21600" y="10799"/>
                </a:cubicBezTo>
                <a:cubicBezTo>
                  <a:pt x="21600" y="4835"/>
                  <a:pt x="16765" y="0"/>
                  <a:pt x="10800" y="0"/>
                </a:cubicBezTo>
                <a:close/>
              </a:path>
            </a:pathLst>
          </a:custGeom>
          <a:ln w="254000">
            <a:solidFill>
              <a:srgbClr val="E6E7E8"/>
            </a:solidFill>
            <a:miter lim="400000"/>
          </a:ln>
        </p:spPr>
      </p:pic>
      <p:sp>
        <p:nvSpPr>
          <p:cNvPr id="337" name="Once seller has accepted your offer to purchase their property, it is time to bring in a professional home inspector to ensure the property meets the required standards. Any serious issues that arise will be brought to the attention of the seller and we will help you negotiate who will be responsible for fixing the noted repairs."/>
          <p:cNvSpPr txBox="1"/>
          <p:nvPr/>
        </p:nvSpPr>
        <p:spPr>
          <a:xfrm>
            <a:off x="2523404" y="19146408"/>
            <a:ext cx="8558663" cy="53245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lvl1pPr algn="l">
              <a:lnSpc>
                <a:spcPct val="90000"/>
              </a:lnSpc>
              <a:defRPr sz="4200"/>
            </a:lvl1pPr>
          </a:lstStyle>
          <a:p>
            <a:r>
              <a:t>Once seller has accepted your offer to purchase their property, it is time to bring in a professional home inspector to ensure the property meets the required standards. Any serious issues that arise will be brought to the attention of the seller and we will help you negotiate who will be responsible for fixing the noted repairs.</a:t>
            </a:r>
          </a:p>
        </p:txBody>
      </p:sp>
      <p:sp>
        <p:nvSpPr>
          <p:cNvPr id="338" name="Financing Contingency - If financing the purchase, the contract will state that it is contingent on the home appraising for the contract price and financing.…"/>
          <p:cNvSpPr txBox="1"/>
          <p:nvPr/>
        </p:nvSpPr>
        <p:spPr>
          <a:xfrm>
            <a:off x="12873904" y="19146408"/>
            <a:ext cx="9462149" cy="59067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p>
            <a:pPr marL="635000" indent="-635000" algn="l">
              <a:lnSpc>
                <a:spcPct val="90000"/>
              </a:lnSpc>
              <a:buClr>
                <a:srgbClr val="D81F27"/>
              </a:buClr>
              <a:buSzPct val="150000"/>
              <a:buFontTx/>
              <a:buChar char="•"/>
              <a:defRPr sz="4200"/>
            </a:pPr>
            <a:r>
              <a:rPr sz="4200"/>
              <a:t>Financing Contingency - If financing the purchase, the contract will state that it is contingent on the home appraising for the contract price and financing.</a:t>
            </a:r>
          </a:p>
          <a:p>
            <a:pPr marL="635000" indent="-635000" algn="l">
              <a:lnSpc>
                <a:spcPct val="90000"/>
              </a:lnSpc>
              <a:buClr>
                <a:srgbClr val="D81F27"/>
              </a:buClr>
              <a:buSzPct val="150000"/>
              <a:buFontTx/>
              <a:buChar char="•"/>
              <a:defRPr sz="4200"/>
            </a:pPr>
            <a:r>
              <a:rPr sz="4200"/>
              <a:t>Inspection Contingency - Purchase is contingent on the property being professionally inspected and repairs done by the seller.</a:t>
            </a:r>
          </a:p>
          <a:p>
            <a:pPr marL="635000" indent="-635000" algn="l">
              <a:lnSpc>
                <a:spcPct val="90000"/>
              </a:lnSpc>
              <a:buClr>
                <a:srgbClr val="D81F27"/>
              </a:buClr>
              <a:buSzPct val="150000"/>
              <a:buFontTx/>
              <a:buChar char="•"/>
              <a:defRPr sz="4200"/>
            </a:pPr>
            <a:r>
              <a:rPr sz="4200"/>
              <a:t>Home Sale Contingency - Selling your current home.</a:t>
            </a:r>
          </a:p>
        </p:txBody>
      </p:sp>
      <p:sp>
        <p:nvSpPr>
          <p:cNvPr id="339" name="8. MORTGAGE LENDER"/>
          <p:cNvSpPr txBox="1"/>
          <p:nvPr/>
        </p:nvSpPr>
        <p:spPr>
          <a:xfrm>
            <a:off x="23671359" y="17459238"/>
            <a:ext cx="8362792" cy="8501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a:solidFill>
                  <a:srgbClr val="D81F27"/>
                </a:solidFill>
                <a:latin typeface="GothamBold"/>
                <a:ea typeface="+mn-ea"/>
                <a:cs typeface="+mn-cs"/>
                <a:sym typeface="GothamBold"/>
              </a:rPr>
              <a:t>8.</a:t>
            </a:r>
            <a:r>
              <a:rPr sz="5000">
                <a:solidFill>
                  <a:srgbClr val="EE2200"/>
                </a:solidFill>
                <a:latin typeface="GothamBold"/>
                <a:ea typeface="+mn-ea"/>
                <a:cs typeface="+mn-cs"/>
                <a:sym typeface="GothamBold"/>
              </a:rPr>
              <a:t> </a:t>
            </a:r>
            <a:r>
              <a:rPr sz="5000">
                <a:solidFill>
                  <a:srgbClr val="231F20"/>
                </a:solidFill>
                <a:latin typeface="GothamBold"/>
                <a:ea typeface="+mn-ea"/>
                <a:cs typeface="+mn-cs"/>
                <a:sym typeface="GothamBold"/>
              </a:rPr>
              <a:t>MORTGAGE LENDER</a:t>
            </a:r>
          </a:p>
        </p:txBody>
      </p:sp>
      <p:sp>
        <p:nvSpPr>
          <p:cNvPr id="340" name="Credit Check…"/>
          <p:cNvSpPr txBox="1"/>
          <p:nvPr/>
        </p:nvSpPr>
        <p:spPr>
          <a:xfrm>
            <a:off x="24430904" y="18559465"/>
            <a:ext cx="7624803" cy="29958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p>
            <a:pPr marL="635000" indent="-635000" algn="l">
              <a:lnSpc>
                <a:spcPct val="90000"/>
              </a:lnSpc>
              <a:buClr>
                <a:srgbClr val="D81F27"/>
              </a:buClr>
              <a:buSzPct val="150000"/>
              <a:buFontTx/>
              <a:buChar char="•"/>
              <a:defRPr sz="4200"/>
            </a:pPr>
            <a:r>
              <a:rPr sz="4200"/>
              <a:t>Credit Check</a:t>
            </a:r>
          </a:p>
          <a:p>
            <a:pPr marL="635000" indent="-635000" algn="l">
              <a:lnSpc>
                <a:spcPct val="90000"/>
              </a:lnSpc>
              <a:buClr>
                <a:srgbClr val="D81F27"/>
              </a:buClr>
              <a:buSzPct val="150000"/>
              <a:buFontTx/>
              <a:buChar char="•"/>
              <a:defRPr sz="4200"/>
            </a:pPr>
            <a:r>
              <a:rPr sz="4200"/>
              <a:t>Underwriting</a:t>
            </a:r>
          </a:p>
          <a:p>
            <a:pPr marL="635000" indent="-635000" algn="l">
              <a:lnSpc>
                <a:spcPct val="90000"/>
              </a:lnSpc>
              <a:buClr>
                <a:srgbClr val="D81F27"/>
              </a:buClr>
              <a:buSzPct val="150000"/>
              <a:buFontTx/>
              <a:buChar char="•"/>
              <a:defRPr sz="4200"/>
            </a:pPr>
            <a:r>
              <a:rPr sz="4200"/>
              <a:t>Survey</a:t>
            </a:r>
          </a:p>
          <a:p>
            <a:pPr marL="635000" indent="-635000" algn="l">
              <a:lnSpc>
                <a:spcPct val="90000"/>
              </a:lnSpc>
              <a:buClr>
                <a:srgbClr val="D81F27"/>
              </a:buClr>
              <a:buSzPct val="150000"/>
              <a:buFontTx/>
              <a:buChar char="•"/>
              <a:defRPr sz="4200"/>
            </a:pPr>
            <a:r>
              <a:rPr sz="4200"/>
              <a:t>Appraisal</a:t>
            </a:r>
          </a:p>
          <a:p>
            <a:pPr marL="635000" indent="-635000" algn="l">
              <a:lnSpc>
                <a:spcPct val="90000"/>
              </a:lnSpc>
              <a:buClr>
                <a:srgbClr val="D81F27"/>
              </a:buClr>
              <a:buSzPct val="150000"/>
              <a:buFontTx/>
              <a:buChar char="•"/>
              <a:defRPr sz="4200"/>
            </a:pPr>
            <a:r>
              <a:rPr sz="4200"/>
              <a:t>Insurance</a:t>
            </a:r>
          </a:p>
        </p:txBody>
      </p:sp>
      <p:pic>
        <p:nvPicPr>
          <p:cNvPr id="341" name="Picture Placeholder 1" descr="Picture Placeholder 1"/>
          <p:cNvPicPr>
            <a:picLocks noChangeAspect="1"/>
          </p:cNvPicPr>
          <p:nvPr/>
        </p:nvPicPr>
        <p:blipFill>
          <a:blip r:embed="rId6"/>
          <a:srcRect l="205" r="205"/>
          <a:stretch>
            <a:fillRect/>
          </a:stretch>
        </p:blipFill>
        <p:spPr>
          <a:xfrm>
            <a:off x="25406641" y="26150236"/>
            <a:ext cx="5524501" cy="552879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799"/>
                </a:cubicBezTo>
                <a:cubicBezTo>
                  <a:pt x="0" y="16764"/>
                  <a:pt x="4835" y="21600"/>
                  <a:pt x="10800" y="21600"/>
                </a:cubicBezTo>
                <a:cubicBezTo>
                  <a:pt x="16765" y="21600"/>
                  <a:pt x="21600" y="16764"/>
                  <a:pt x="21600" y="10799"/>
                </a:cubicBezTo>
                <a:cubicBezTo>
                  <a:pt x="21600" y="4835"/>
                  <a:pt x="16765" y="0"/>
                  <a:pt x="10800" y="0"/>
                </a:cubicBezTo>
                <a:close/>
              </a:path>
            </a:pathLst>
          </a:custGeom>
          <a:ln w="254000">
            <a:solidFill>
              <a:srgbClr val="E6E7E8"/>
            </a:solidFill>
            <a:miter lim="400000"/>
          </a:ln>
        </p:spPr>
      </p:pic>
      <p:pic>
        <p:nvPicPr>
          <p:cNvPr id="342" name="Picture Placeholder 1" descr="Picture Placeholder 1"/>
          <p:cNvPicPr>
            <a:picLocks noChangeAspect="1"/>
          </p:cNvPicPr>
          <p:nvPr/>
        </p:nvPicPr>
        <p:blipFill>
          <a:blip r:embed="rId7"/>
          <a:srcRect l="77"/>
          <a:stretch>
            <a:fillRect/>
          </a:stretch>
        </p:blipFill>
        <p:spPr>
          <a:xfrm>
            <a:off x="18066041" y="26150236"/>
            <a:ext cx="5524501" cy="552879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799"/>
                </a:cubicBezTo>
                <a:cubicBezTo>
                  <a:pt x="0" y="16764"/>
                  <a:pt x="4835" y="21600"/>
                  <a:pt x="10800" y="21600"/>
                </a:cubicBezTo>
                <a:cubicBezTo>
                  <a:pt x="16765" y="21600"/>
                  <a:pt x="21600" y="16764"/>
                  <a:pt x="21600" y="10799"/>
                </a:cubicBezTo>
                <a:cubicBezTo>
                  <a:pt x="21600" y="4835"/>
                  <a:pt x="16765" y="0"/>
                  <a:pt x="10800" y="0"/>
                </a:cubicBezTo>
                <a:close/>
              </a:path>
            </a:pathLst>
          </a:custGeom>
          <a:ln w="254000">
            <a:solidFill>
              <a:srgbClr val="E6E7E8"/>
            </a:solidFill>
            <a:miter lim="400000"/>
          </a:ln>
        </p:spPr>
      </p:pic>
      <p:pic>
        <p:nvPicPr>
          <p:cNvPr id="343" name="Picture Placeholder 1" descr="Picture Placeholder 1"/>
          <p:cNvPicPr>
            <a:picLocks noChangeAspect="1"/>
          </p:cNvPicPr>
          <p:nvPr/>
        </p:nvPicPr>
        <p:blipFill>
          <a:blip r:embed="rId8"/>
          <a:srcRect l="38" r="38"/>
          <a:stretch>
            <a:fillRect/>
          </a:stretch>
        </p:blipFill>
        <p:spPr>
          <a:xfrm>
            <a:off x="9963442" y="26150236"/>
            <a:ext cx="5524501" cy="552879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799"/>
                </a:cubicBezTo>
                <a:cubicBezTo>
                  <a:pt x="0" y="16764"/>
                  <a:pt x="4835" y="21600"/>
                  <a:pt x="10800" y="21600"/>
                </a:cubicBezTo>
                <a:cubicBezTo>
                  <a:pt x="16765" y="21600"/>
                  <a:pt x="21600" y="16764"/>
                  <a:pt x="21600" y="10799"/>
                </a:cubicBezTo>
                <a:cubicBezTo>
                  <a:pt x="21600" y="4835"/>
                  <a:pt x="16765" y="0"/>
                  <a:pt x="10800" y="0"/>
                </a:cubicBezTo>
                <a:close/>
              </a:path>
            </a:pathLst>
          </a:custGeom>
          <a:ln w="254000">
            <a:solidFill>
              <a:srgbClr val="E6E7E8"/>
            </a:solidFill>
            <a:miter lim="400000"/>
          </a:ln>
        </p:spPr>
      </p:pic>
      <p:pic>
        <p:nvPicPr>
          <p:cNvPr id="344" name="Picture Placeholder 1" descr="Picture Placeholder 1"/>
          <p:cNvPicPr>
            <a:picLocks noChangeAspect="1"/>
          </p:cNvPicPr>
          <p:nvPr/>
        </p:nvPicPr>
        <p:blipFill>
          <a:blip r:embed="rId9"/>
          <a:srcRect t="83" b="81"/>
          <a:stretch>
            <a:fillRect/>
          </a:stretch>
        </p:blipFill>
        <p:spPr>
          <a:xfrm>
            <a:off x="1860842" y="26150237"/>
            <a:ext cx="5524501" cy="552886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799"/>
                </a:cubicBezTo>
                <a:cubicBezTo>
                  <a:pt x="0" y="16764"/>
                  <a:pt x="4835" y="21600"/>
                  <a:pt x="10800" y="21600"/>
                </a:cubicBezTo>
                <a:cubicBezTo>
                  <a:pt x="16765" y="21600"/>
                  <a:pt x="21600" y="16764"/>
                  <a:pt x="21600" y="10799"/>
                </a:cubicBezTo>
                <a:cubicBezTo>
                  <a:pt x="21600" y="4835"/>
                  <a:pt x="16765" y="0"/>
                  <a:pt x="10800" y="0"/>
                </a:cubicBezTo>
                <a:close/>
              </a:path>
            </a:pathLst>
          </a:custGeom>
          <a:ln w="254000">
            <a:solidFill>
              <a:srgbClr val="E6E7E8"/>
            </a:solidFill>
            <a:miter lim="400000"/>
          </a:ln>
        </p:spPr>
      </p:pic>
      <p:pic>
        <p:nvPicPr>
          <p:cNvPr id="345" name="Picture Placeholder 1" descr="Picture Placeholder 1"/>
          <p:cNvPicPr>
            <a:picLocks noChangeAspect="1"/>
          </p:cNvPicPr>
          <p:nvPr/>
        </p:nvPicPr>
        <p:blipFill>
          <a:blip r:embed="rId10"/>
          <a:srcRect t="83" b="81"/>
          <a:stretch>
            <a:fillRect/>
          </a:stretch>
        </p:blipFill>
        <p:spPr>
          <a:xfrm>
            <a:off x="12231885" y="11172190"/>
            <a:ext cx="5524501" cy="552886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799"/>
                </a:cubicBezTo>
                <a:cubicBezTo>
                  <a:pt x="0" y="16764"/>
                  <a:pt x="4835" y="21600"/>
                  <a:pt x="10800" y="21600"/>
                </a:cubicBezTo>
                <a:cubicBezTo>
                  <a:pt x="16765" y="21600"/>
                  <a:pt x="21600" y="16764"/>
                  <a:pt x="21600" y="10799"/>
                </a:cubicBezTo>
                <a:cubicBezTo>
                  <a:pt x="21600" y="4835"/>
                  <a:pt x="16765" y="0"/>
                  <a:pt x="10800" y="0"/>
                </a:cubicBezTo>
                <a:close/>
              </a:path>
            </a:pathLst>
          </a:custGeom>
          <a:ln w="254000">
            <a:solidFill>
              <a:srgbClr val="E6E7E8"/>
            </a:solidFill>
            <a:miter lim="400000"/>
          </a:ln>
        </p:spPr>
      </p:pic>
      <p:pic>
        <p:nvPicPr>
          <p:cNvPr id="346" name="Picture Placeholder 1" descr="Picture Placeholder 1"/>
          <p:cNvPicPr>
            <a:picLocks noChangeAspect="1"/>
          </p:cNvPicPr>
          <p:nvPr/>
        </p:nvPicPr>
        <p:blipFill>
          <a:blip r:embed="rId11"/>
          <a:srcRect t="83" b="81"/>
          <a:stretch>
            <a:fillRect/>
          </a:stretch>
        </p:blipFill>
        <p:spPr>
          <a:xfrm>
            <a:off x="23738085" y="11172190"/>
            <a:ext cx="5524501" cy="552886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799"/>
                </a:cubicBezTo>
                <a:cubicBezTo>
                  <a:pt x="0" y="16764"/>
                  <a:pt x="4835" y="21600"/>
                  <a:pt x="10800" y="21600"/>
                </a:cubicBezTo>
                <a:cubicBezTo>
                  <a:pt x="16765" y="21600"/>
                  <a:pt x="21600" y="16764"/>
                  <a:pt x="21600" y="10799"/>
                </a:cubicBezTo>
                <a:cubicBezTo>
                  <a:pt x="21600" y="4835"/>
                  <a:pt x="16765" y="0"/>
                  <a:pt x="10800" y="0"/>
                </a:cubicBezTo>
                <a:close/>
              </a:path>
            </a:pathLst>
          </a:custGeom>
          <a:ln w="254000">
            <a:solidFill>
              <a:srgbClr val="E6E7E8"/>
            </a:solidFill>
            <a:miter lim="400000"/>
          </a:ln>
        </p:spPr>
      </p:pic>
      <p:sp>
        <p:nvSpPr>
          <p:cNvPr id="347" name="7. REMOVE…"/>
          <p:cNvSpPr txBox="1"/>
          <p:nvPr/>
        </p:nvSpPr>
        <p:spPr>
          <a:xfrm>
            <a:off x="12044441" y="17459238"/>
            <a:ext cx="6476207" cy="14901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a:solidFill>
                  <a:srgbClr val="D81F27"/>
                </a:solidFill>
                <a:latin typeface="GothamBold"/>
                <a:ea typeface="+mn-ea"/>
                <a:cs typeface="+mn-cs"/>
                <a:sym typeface="GothamBold"/>
              </a:rPr>
              <a:t>7.</a:t>
            </a:r>
            <a:r>
              <a:rPr sz="5000">
                <a:solidFill>
                  <a:srgbClr val="EE2200"/>
                </a:solidFill>
                <a:latin typeface="GothamBold"/>
                <a:ea typeface="+mn-ea"/>
                <a:cs typeface="+mn-cs"/>
                <a:sym typeface="GothamBold"/>
              </a:rPr>
              <a:t> </a:t>
            </a:r>
            <a:r>
              <a:rPr sz="5000">
                <a:solidFill>
                  <a:srgbClr val="231F20"/>
                </a:solidFill>
                <a:latin typeface="GothamBold"/>
                <a:ea typeface="+mn-ea"/>
                <a:cs typeface="+mn-cs"/>
                <a:sym typeface="GothamBold"/>
              </a:rPr>
              <a:t>REMOVE</a:t>
            </a:r>
          </a:p>
          <a:p>
            <a:pPr algn="l" defTabSz="457200">
              <a:lnSpc>
                <a:spcPct val="90000"/>
              </a:lnSpc>
              <a:defRPr sz="5000">
                <a:solidFill>
                  <a:srgbClr val="231F20"/>
                </a:solidFill>
                <a:latin typeface="+mn-lt"/>
                <a:ea typeface="+mn-ea"/>
                <a:cs typeface="+mn-cs"/>
                <a:sym typeface="GothamBold"/>
              </a:defRPr>
            </a:pPr>
            <a:r>
              <a:rPr sz="5000">
                <a:solidFill>
                  <a:srgbClr val="231F20"/>
                </a:solidFill>
                <a:latin typeface="GothamBold"/>
                <a:ea typeface="+mn-ea"/>
                <a:cs typeface="+mn-cs"/>
                <a:sym typeface="GothamBold"/>
              </a:rPr>
              <a:t>    CONTINGENCIES</a:t>
            </a:r>
          </a:p>
        </p:txBody>
      </p:sp>
      <p:sp>
        <p:nvSpPr>
          <p:cNvPr id="348" name="6. CONDUCT APPLICABLE…"/>
          <p:cNvSpPr txBox="1"/>
          <p:nvPr/>
        </p:nvSpPr>
        <p:spPr>
          <a:xfrm>
            <a:off x="1768475" y="17459238"/>
            <a:ext cx="8692357" cy="14901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a:solidFill>
                  <a:srgbClr val="D81F27"/>
                </a:solidFill>
                <a:latin typeface="GothamBold"/>
                <a:ea typeface="+mn-ea"/>
                <a:cs typeface="+mn-cs"/>
                <a:sym typeface="GothamBold"/>
              </a:rPr>
              <a:t>6.</a:t>
            </a:r>
            <a:r>
              <a:rPr sz="5000">
                <a:solidFill>
                  <a:srgbClr val="EE2200"/>
                </a:solidFill>
                <a:latin typeface="GothamBold"/>
                <a:ea typeface="+mn-ea"/>
                <a:cs typeface="+mn-cs"/>
                <a:sym typeface="GothamBold"/>
              </a:rPr>
              <a:t> </a:t>
            </a:r>
            <a:r>
              <a:rPr sz="5000">
                <a:solidFill>
                  <a:srgbClr val="231F20"/>
                </a:solidFill>
                <a:latin typeface="GothamBold"/>
                <a:ea typeface="+mn-ea"/>
                <a:cs typeface="+mn-cs"/>
                <a:sym typeface="GothamBold"/>
              </a:rPr>
              <a:t>CONDUCT APPLICABLE</a:t>
            </a:r>
          </a:p>
          <a:p>
            <a:pPr algn="l" defTabSz="457200">
              <a:lnSpc>
                <a:spcPct val="90000"/>
              </a:lnSpc>
              <a:defRPr sz="5000">
                <a:solidFill>
                  <a:srgbClr val="231F20"/>
                </a:solidFill>
                <a:latin typeface="+mn-lt"/>
                <a:ea typeface="+mn-ea"/>
                <a:cs typeface="+mn-cs"/>
                <a:sym typeface="GothamBold"/>
              </a:defRPr>
            </a:pPr>
            <a:r>
              <a:rPr sz="5000">
                <a:solidFill>
                  <a:srgbClr val="231F20"/>
                </a:solidFill>
                <a:latin typeface="GothamBold"/>
                <a:ea typeface="+mn-ea"/>
                <a:cs typeface="+mn-cs"/>
                <a:sym typeface="GothamBold"/>
              </a:rPr>
              <a:t>    INSPECTIONS</a:t>
            </a:r>
          </a:p>
        </p:txBody>
      </p:sp>
      <p:sp>
        <p:nvSpPr>
          <p:cNvPr id="349" name="9. CONDUCT TITLE…"/>
          <p:cNvSpPr txBox="1"/>
          <p:nvPr/>
        </p:nvSpPr>
        <p:spPr>
          <a:xfrm>
            <a:off x="1768475" y="32521438"/>
            <a:ext cx="6337142" cy="14901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a:solidFill>
                  <a:srgbClr val="D81F27"/>
                </a:solidFill>
                <a:latin typeface="GothamBold"/>
                <a:ea typeface="+mn-ea"/>
                <a:cs typeface="+mn-cs"/>
                <a:sym typeface="GothamBold"/>
              </a:rPr>
              <a:t>9.</a:t>
            </a:r>
            <a:r>
              <a:rPr sz="5000">
                <a:solidFill>
                  <a:srgbClr val="EE2200"/>
                </a:solidFill>
                <a:latin typeface="GothamBold"/>
                <a:ea typeface="+mn-ea"/>
                <a:cs typeface="+mn-cs"/>
                <a:sym typeface="GothamBold"/>
              </a:rPr>
              <a:t> </a:t>
            </a:r>
            <a:r>
              <a:rPr sz="5000">
                <a:solidFill>
                  <a:srgbClr val="231F20"/>
                </a:solidFill>
                <a:latin typeface="GothamBold"/>
                <a:ea typeface="+mn-ea"/>
                <a:cs typeface="+mn-cs"/>
                <a:sym typeface="GothamBold"/>
              </a:rPr>
              <a:t>CONDUCT TITLE</a:t>
            </a:r>
          </a:p>
          <a:p>
            <a:pPr algn="l" defTabSz="457200">
              <a:lnSpc>
                <a:spcPct val="90000"/>
              </a:lnSpc>
              <a:defRPr sz="5000">
                <a:solidFill>
                  <a:srgbClr val="231F20"/>
                </a:solidFill>
                <a:latin typeface="+mn-lt"/>
                <a:ea typeface="+mn-ea"/>
                <a:cs typeface="+mn-cs"/>
                <a:sym typeface="GothamBold"/>
              </a:defRPr>
            </a:pPr>
            <a:r>
              <a:rPr sz="5000">
                <a:solidFill>
                  <a:srgbClr val="231F20"/>
                </a:solidFill>
                <a:latin typeface="GothamBold"/>
                <a:ea typeface="+mn-ea"/>
                <a:cs typeface="+mn-cs"/>
                <a:sym typeface="GothamBold"/>
              </a:rPr>
              <a:t>    SEARCH</a:t>
            </a:r>
          </a:p>
        </p:txBody>
      </p:sp>
      <p:sp>
        <p:nvSpPr>
          <p:cNvPr id="350" name="10. OBTAIN FUNDS…"/>
          <p:cNvSpPr txBox="1"/>
          <p:nvPr/>
        </p:nvSpPr>
        <p:spPr>
          <a:xfrm>
            <a:off x="9921875" y="32521438"/>
            <a:ext cx="6290787" cy="14901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a:solidFill>
                  <a:srgbClr val="D81F27"/>
                </a:solidFill>
                <a:latin typeface="GothamBold"/>
                <a:ea typeface="+mn-ea"/>
                <a:cs typeface="+mn-cs"/>
                <a:sym typeface="GothamBold"/>
              </a:rPr>
              <a:t>10.</a:t>
            </a:r>
            <a:r>
              <a:rPr sz="5000">
                <a:solidFill>
                  <a:srgbClr val="EE2200"/>
                </a:solidFill>
                <a:latin typeface="GothamBold"/>
                <a:ea typeface="+mn-ea"/>
                <a:cs typeface="+mn-cs"/>
                <a:sym typeface="GothamBold"/>
              </a:rPr>
              <a:t> </a:t>
            </a:r>
            <a:r>
              <a:rPr sz="5000">
                <a:solidFill>
                  <a:srgbClr val="231F20"/>
                </a:solidFill>
                <a:latin typeface="GothamBold"/>
                <a:ea typeface="+mn-ea"/>
                <a:cs typeface="+mn-cs"/>
                <a:sym typeface="GothamBold"/>
              </a:rPr>
              <a:t>OBTAIN FUNDS</a:t>
            </a:r>
          </a:p>
          <a:p>
            <a:pPr algn="l" defTabSz="457200">
              <a:lnSpc>
                <a:spcPct val="90000"/>
              </a:lnSpc>
              <a:defRPr sz="5000">
                <a:solidFill>
                  <a:srgbClr val="231F20"/>
                </a:solidFill>
                <a:latin typeface="+mn-lt"/>
                <a:ea typeface="+mn-ea"/>
                <a:cs typeface="+mn-cs"/>
                <a:sym typeface="GothamBold"/>
              </a:defRPr>
            </a:pPr>
            <a:r>
              <a:rPr sz="5000">
                <a:solidFill>
                  <a:srgbClr val="231F20"/>
                </a:solidFill>
                <a:latin typeface="GothamBold"/>
                <a:ea typeface="+mn-ea"/>
                <a:cs typeface="+mn-cs"/>
                <a:sym typeface="GothamBold"/>
              </a:rPr>
              <a:t>      FOR CLOSING</a:t>
            </a:r>
          </a:p>
        </p:txBody>
      </p:sp>
      <p:sp>
        <p:nvSpPr>
          <p:cNvPr id="351" name="11. FINAL WALK…"/>
          <p:cNvSpPr txBox="1"/>
          <p:nvPr/>
        </p:nvSpPr>
        <p:spPr>
          <a:xfrm>
            <a:off x="17888638" y="32521438"/>
            <a:ext cx="5290027" cy="14901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a:solidFill>
                  <a:srgbClr val="D81F27"/>
                </a:solidFill>
                <a:latin typeface="GothamBold"/>
                <a:ea typeface="+mn-ea"/>
                <a:cs typeface="+mn-cs"/>
                <a:sym typeface="GothamBold"/>
              </a:rPr>
              <a:t>11.</a:t>
            </a:r>
            <a:r>
              <a:rPr sz="5000">
                <a:solidFill>
                  <a:srgbClr val="EE2200"/>
                </a:solidFill>
                <a:latin typeface="GothamBold"/>
                <a:ea typeface="+mn-ea"/>
                <a:cs typeface="+mn-cs"/>
                <a:sym typeface="GothamBold"/>
              </a:rPr>
              <a:t> </a:t>
            </a:r>
            <a:r>
              <a:rPr sz="5000">
                <a:solidFill>
                  <a:srgbClr val="231F20"/>
                </a:solidFill>
                <a:latin typeface="GothamBold"/>
                <a:ea typeface="+mn-ea"/>
                <a:cs typeface="+mn-cs"/>
                <a:sym typeface="GothamBold"/>
              </a:rPr>
              <a:t>FINAL WALK</a:t>
            </a:r>
          </a:p>
          <a:p>
            <a:pPr algn="l" defTabSz="457200">
              <a:lnSpc>
                <a:spcPct val="90000"/>
              </a:lnSpc>
              <a:defRPr sz="5000">
                <a:solidFill>
                  <a:srgbClr val="231F20"/>
                </a:solidFill>
                <a:latin typeface="+mn-lt"/>
                <a:ea typeface="+mn-ea"/>
                <a:cs typeface="+mn-cs"/>
                <a:sym typeface="GothamBold"/>
              </a:defRPr>
            </a:pPr>
            <a:r>
              <a:rPr sz="5000">
                <a:solidFill>
                  <a:srgbClr val="231F20"/>
                </a:solidFill>
                <a:latin typeface="GothamBold"/>
                <a:ea typeface="+mn-ea"/>
                <a:cs typeface="+mn-cs"/>
                <a:sym typeface="GothamBold"/>
              </a:rPr>
              <a:t>     THROUGH</a:t>
            </a:r>
          </a:p>
        </p:txBody>
      </p:sp>
      <p:sp>
        <p:nvSpPr>
          <p:cNvPr id="352" name="12. CLOSE ON…"/>
          <p:cNvSpPr txBox="1"/>
          <p:nvPr/>
        </p:nvSpPr>
        <p:spPr>
          <a:xfrm>
            <a:off x="25118232" y="32521438"/>
            <a:ext cx="6402547" cy="14901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69453" tIns="69453" rIns="69453" bIns="69453">
            <a:spAutoFit/>
          </a:bodyPr>
          <a:lstStyle/>
          <a:p>
            <a:pPr algn="l" defTabSz="457200">
              <a:lnSpc>
                <a:spcPct val="90000"/>
              </a:lnSpc>
              <a:defRPr sz="5000">
                <a:solidFill>
                  <a:srgbClr val="231F20"/>
                </a:solidFill>
                <a:latin typeface="+mn-lt"/>
                <a:ea typeface="+mn-ea"/>
                <a:cs typeface="+mn-cs"/>
                <a:sym typeface="GothamBold"/>
              </a:defRPr>
            </a:pPr>
            <a:r>
              <a:rPr sz="5000">
                <a:solidFill>
                  <a:srgbClr val="D81F27"/>
                </a:solidFill>
                <a:latin typeface="GothamBold"/>
                <a:ea typeface="+mn-ea"/>
                <a:cs typeface="+mn-cs"/>
                <a:sym typeface="GothamBold"/>
              </a:rPr>
              <a:t>12.</a:t>
            </a:r>
            <a:r>
              <a:rPr sz="5000">
                <a:solidFill>
                  <a:srgbClr val="EE2200"/>
                </a:solidFill>
                <a:latin typeface="GothamBold"/>
                <a:ea typeface="+mn-ea"/>
                <a:cs typeface="+mn-cs"/>
                <a:sym typeface="GothamBold"/>
              </a:rPr>
              <a:t> </a:t>
            </a:r>
            <a:r>
              <a:rPr sz="5000">
                <a:solidFill>
                  <a:srgbClr val="231F20"/>
                </a:solidFill>
                <a:latin typeface="GothamBold"/>
                <a:ea typeface="+mn-ea"/>
                <a:cs typeface="+mn-cs"/>
                <a:sym typeface="GothamBold"/>
              </a:rPr>
              <a:t>CLOSE ON</a:t>
            </a:r>
          </a:p>
          <a:p>
            <a:pPr algn="l" defTabSz="457200">
              <a:lnSpc>
                <a:spcPct val="90000"/>
              </a:lnSpc>
              <a:defRPr sz="5000">
                <a:solidFill>
                  <a:srgbClr val="231F20"/>
                </a:solidFill>
                <a:latin typeface="+mn-lt"/>
                <a:ea typeface="+mn-ea"/>
                <a:cs typeface="+mn-cs"/>
                <a:sym typeface="GothamBold"/>
              </a:defRPr>
            </a:pPr>
            <a:r>
              <a:rPr sz="5000">
                <a:solidFill>
                  <a:srgbClr val="231F20"/>
                </a:solidFill>
                <a:latin typeface="GothamBold"/>
                <a:ea typeface="+mn-ea"/>
                <a:cs typeface="+mn-cs"/>
                <a:sym typeface="GothamBold"/>
              </a:rPr>
              <a:t>      THE PROPERTY</a:t>
            </a:r>
          </a:p>
        </p:txBody>
      </p:sp>
      <p:sp>
        <p:nvSpPr>
          <p:cNvPr id="353" name="Remove any encumbrances…"/>
          <p:cNvSpPr txBox="1"/>
          <p:nvPr/>
        </p:nvSpPr>
        <p:spPr>
          <a:xfrm>
            <a:off x="2612304" y="34282065"/>
            <a:ext cx="7004699" cy="124939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spAutoFit/>
          </a:bodyPr>
          <a:lstStyle/>
          <a:p>
            <a:pPr marL="635000" indent="-635000" algn="l">
              <a:lnSpc>
                <a:spcPct val="90000"/>
              </a:lnSpc>
              <a:buClr>
                <a:srgbClr val="D81F27"/>
              </a:buClr>
              <a:buSzPct val="150000"/>
              <a:buFontTx/>
              <a:buChar char="•"/>
              <a:defRPr sz="4200"/>
            </a:pPr>
            <a:r>
              <a:rPr sz="4200"/>
              <a:t>Remove any encumbrances</a:t>
            </a:r>
          </a:p>
          <a:p>
            <a:pPr marL="635000" indent="-635000" algn="l">
              <a:lnSpc>
                <a:spcPct val="90000"/>
              </a:lnSpc>
              <a:buClr>
                <a:srgbClr val="D81F27"/>
              </a:buClr>
              <a:buSzPct val="150000"/>
              <a:buFontTx/>
              <a:buChar char="•"/>
              <a:defRPr sz="4200"/>
            </a:pPr>
            <a:r>
              <a:rPr sz="4200"/>
              <a:t>Obtain title insurance</a:t>
            </a:r>
          </a:p>
        </p:txBody>
      </p:sp>
      <p:sp>
        <p:nvSpPr>
          <p:cNvPr id="354" name="TAKE POSSESSION OF YOUR NEW HOME!"/>
          <p:cNvSpPr txBox="1"/>
          <p:nvPr/>
        </p:nvSpPr>
        <p:spPr>
          <a:xfrm>
            <a:off x="1737553" y="37167581"/>
            <a:ext cx="11292481" cy="22458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69453" tIns="69453" rIns="69453" bIns="69453" anchor="ctr">
            <a:spAutoFit/>
          </a:bodyPr>
          <a:lstStyle>
            <a:lvl1pPr algn="l">
              <a:lnSpc>
                <a:spcPct val="110000"/>
              </a:lnSpc>
              <a:defRPr sz="7200">
                <a:solidFill>
                  <a:srgbClr val="D81F27"/>
                </a:solidFill>
                <a:latin typeface="+mn-lt"/>
                <a:ea typeface="+mn-ea"/>
                <a:cs typeface="+mn-cs"/>
                <a:sym typeface="GothamBold"/>
              </a:defRPr>
            </a:lvl1pPr>
          </a:lstStyle>
          <a:p>
            <a:r>
              <a:rPr dirty="0"/>
              <a:t>TAKE POSSESSION OF YOUR NEW HOME! </a:t>
            </a:r>
          </a:p>
        </p:txBody>
      </p:sp>
      <p:sp>
        <p:nvSpPr>
          <p:cNvPr id="24" name="TextBox 23"/>
          <p:cNvSpPr txBox="1"/>
          <p:nvPr/>
        </p:nvSpPr>
        <p:spPr>
          <a:xfrm>
            <a:off x="1561408" y="7455464"/>
            <a:ext cx="14812618" cy="1494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9453" tIns="69453" rIns="69453" bIns="69453" numCol="1" spcCol="38100" rtlCol="0" anchor="ctr">
            <a:spAutoFit/>
          </a:bodyPr>
          <a:lstStyle/>
          <a:p>
            <a:pPr marL="0" marR="0" indent="0" algn="l" defTabSz="2579687" rtl="0" fontAlgn="auto" latinLnBrk="0" hangingPunct="0">
              <a:lnSpc>
                <a:spcPct val="100000"/>
              </a:lnSpc>
              <a:spcBef>
                <a:spcPts val="0"/>
              </a:spcBef>
              <a:spcAft>
                <a:spcPts val="0"/>
              </a:spcAft>
              <a:buClrTx/>
              <a:buSzTx/>
              <a:buFontTx/>
              <a:buNone/>
              <a:tabLst/>
            </a:pPr>
            <a:r>
              <a:rPr kumimoji="0" lang="en-US" sz="8800" b="0" i="0" u="none" strike="noStrike" cap="none" spc="0" normalizeH="0" baseline="0" dirty="0">
                <a:ln>
                  <a:noFill/>
                </a:ln>
                <a:solidFill>
                  <a:schemeClr val="tx1">
                    <a:lumMod val="50000"/>
                  </a:schemeClr>
                </a:solidFill>
                <a:effectLst/>
                <a:uFillTx/>
                <a:latin typeface="+mj-lt"/>
                <a:ea typeface="ITC Avant Garde Gothic Std Book"/>
                <a:cs typeface="ITC Avant Garde Gothic Std Book"/>
                <a:sym typeface="ITC Avant Garde Gothic Std Book"/>
              </a:rPr>
              <a:t>CONTRACT</a:t>
            </a:r>
            <a:r>
              <a:rPr kumimoji="0" lang="en-US" sz="8800" b="0" i="0" u="none" strike="noStrike" cap="none" spc="0" normalizeH="0" dirty="0">
                <a:ln>
                  <a:noFill/>
                </a:ln>
                <a:solidFill>
                  <a:schemeClr val="tx1">
                    <a:lumMod val="50000"/>
                  </a:schemeClr>
                </a:solidFill>
                <a:effectLst/>
                <a:uFillTx/>
                <a:latin typeface="+mj-lt"/>
                <a:ea typeface="ITC Avant Garde Gothic Std Book"/>
                <a:cs typeface="ITC Avant Garde Gothic Std Book"/>
                <a:sym typeface="ITC Avant Garde Gothic Std Book"/>
              </a:rPr>
              <a:t> TO CLOSE</a:t>
            </a:r>
            <a:endParaRPr kumimoji="0" lang="en-US" sz="8800" b="0" i="0" u="none" strike="noStrike" cap="none" spc="0" normalizeH="0" baseline="0" dirty="0">
              <a:ln>
                <a:noFill/>
              </a:ln>
              <a:solidFill>
                <a:schemeClr val="tx1">
                  <a:lumMod val="50000"/>
                </a:schemeClr>
              </a:solidFill>
              <a:effectLst/>
              <a:uFillTx/>
              <a:latin typeface="+mj-lt"/>
              <a:ea typeface="ITC Avant Garde Gothic Std Book"/>
              <a:cs typeface="ITC Avant Garde Gothic Std Book"/>
              <a:sym typeface="ITC Avant Garde Gothic Std Book"/>
            </a:endParaRPr>
          </a:p>
        </p:txBody>
      </p:sp>
    </p:spTree>
    <p:extLst>
      <p:ext uri="{BB962C8B-B14F-4D97-AF65-F5344CB8AC3E}">
        <p14:creationId xmlns:p14="http://schemas.microsoft.com/office/powerpoint/2010/main" val="125082155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0" name="Image" descr="Image"/>
          <p:cNvPicPr>
            <a:picLocks noGrp="1" noChangeAspect="1"/>
          </p:cNvPicPr>
          <p:nvPr>
            <p:ph type="pic" idx="13"/>
          </p:nvPr>
        </p:nvPicPr>
        <p:blipFill>
          <a:blip r:embed="rId2"/>
          <a:stretch>
            <a:fillRect/>
          </a:stretch>
        </p:blipFill>
        <p:spPr>
          <a:prstGeom prst="rect">
            <a:avLst/>
          </a:prstGeom>
        </p:spPr>
      </p:pic>
      <p:pic>
        <p:nvPicPr>
          <p:cNvPr id="361" name="Image" descr="Image"/>
          <p:cNvPicPr>
            <a:picLocks noGrp="1" noChangeAspect="1"/>
          </p:cNvPicPr>
          <p:nvPr>
            <p:ph type="pic" idx="14"/>
          </p:nvPr>
        </p:nvPicPr>
        <p:blipFill>
          <a:blip r:embed="rId3"/>
          <a:stretch>
            <a:fillRect/>
          </a:stretch>
        </p:blipFill>
        <p:spPr>
          <a:prstGeom prst="rect">
            <a:avLst/>
          </a:prstGeom>
        </p:spPr>
      </p:pic>
      <p:sp>
        <p:nvSpPr>
          <p:cNvPr id="362" name="THANK YOU"/>
          <p:cNvSpPr txBox="1">
            <a:spLocks noGrp="1"/>
          </p:cNvSpPr>
          <p:nvPr>
            <p:ph type="body" idx="15"/>
          </p:nvPr>
        </p:nvSpPr>
        <p:spPr>
          <a:prstGeom prst="rect">
            <a:avLst/>
          </a:prstGeom>
        </p:spPr>
        <p:txBody>
          <a:bodyPr/>
          <a:lstStyle/>
          <a:p>
            <a:pPr marL="0" indent="0" defTabSz="457200">
              <a:lnSpc>
                <a:spcPct val="90000"/>
              </a:lnSpc>
              <a:spcBef>
                <a:spcPts val="0"/>
              </a:spcBef>
              <a:buClrTx/>
              <a:buSzTx/>
              <a:buNone/>
              <a:defRPr sz="16000" i="0">
                <a:solidFill>
                  <a:srgbClr val="D81F27"/>
                </a:solidFill>
                <a:latin typeface="+mn-lt"/>
                <a:ea typeface="+mn-ea"/>
                <a:cs typeface="+mn-cs"/>
                <a:sym typeface="GothamBold"/>
              </a:defRPr>
            </a:pPr>
            <a:r>
              <a:t>THANK </a:t>
            </a:r>
            <a:r>
              <a:rPr>
                <a:solidFill>
                  <a:srgbClr val="231F20"/>
                </a:solidFill>
              </a:rPr>
              <a:t>YOU</a:t>
            </a:r>
          </a:p>
        </p:txBody>
      </p:sp>
      <p:sp>
        <p:nvSpPr>
          <p:cNvPr id="363" name="for the privilege and opportunity to work with you.  As always, feel free to call if you have any questions. Looking forward to assisting you with selling your home."/>
          <p:cNvSpPr txBox="1">
            <a:spLocks noGrp="1"/>
          </p:cNvSpPr>
          <p:nvPr>
            <p:ph type="body" idx="16"/>
          </p:nvPr>
        </p:nvSpPr>
        <p:spPr>
          <a:xfrm>
            <a:off x="18363251" y="18808969"/>
            <a:ext cx="13309601" cy="5754428"/>
          </a:xfrm>
          <a:prstGeom prst="rect">
            <a:avLst/>
          </a:prstGeom>
        </p:spPr>
        <p:txBody>
          <a:bodyPr/>
          <a:lstStyle/>
          <a:p>
            <a:r>
              <a:rPr lang="en-US" dirty="0"/>
              <a:t>For the opportunity to guide you through your home buying process.  While the process can seem daunting, rest assured, we are here to guide, educate, network, advocate and negotiate on your behalf.   </a:t>
            </a:r>
          </a:p>
        </p:txBody>
      </p:sp>
      <p:sp>
        <p:nvSpPr>
          <p:cNvPr id="364" name="CHRISTINA SMITH…"/>
          <p:cNvSpPr txBox="1">
            <a:spLocks noGrp="1"/>
          </p:cNvSpPr>
          <p:nvPr>
            <p:ph type="body" idx="17"/>
          </p:nvPr>
        </p:nvSpPr>
        <p:spPr>
          <a:prstGeom prst="rect">
            <a:avLst/>
          </a:prstGeom>
        </p:spPr>
        <p:txBody>
          <a:bodyPr/>
          <a:lstStyle/>
          <a:p>
            <a:pPr marL="0" indent="0">
              <a:lnSpc>
                <a:spcPct val="140000"/>
              </a:lnSpc>
              <a:spcBef>
                <a:spcPts val="0"/>
              </a:spcBef>
              <a:buClrTx/>
              <a:buSzTx/>
              <a:buNone/>
              <a:defRPr sz="7200" i="0">
                <a:latin typeface="+mn-lt"/>
                <a:ea typeface="+mn-ea"/>
                <a:cs typeface="+mn-cs"/>
                <a:sym typeface="GothamBold"/>
              </a:defRPr>
            </a:pPr>
            <a:r>
              <a:t>CHRISTINA SMITH</a:t>
            </a:r>
          </a:p>
          <a:p>
            <a:pPr marL="0" indent="0">
              <a:lnSpc>
                <a:spcPct val="110000"/>
              </a:lnSpc>
              <a:spcBef>
                <a:spcPts val="0"/>
              </a:spcBef>
              <a:buClrTx/>
              <a:buSzTx/>
              <a:buNone/>
              <a:defRPr sz="5000" i="0">
                <a:latin typeface="ITC Avant Garde Gothic Std"/>
                <a:ea typeface="ITC Avant Garde Gothic Std"/>
                <a:cs typeface="ITC Avant Garde Gothic Std"/>
                <a:sym typeface="ITC Avant Garde Gothic Std"/>
              </a:defRPr>
            </a:pPr>
            <a:r>
              <a:t>REALTOR</a:t>
            </a:r>
            <a:r>
              <a:rPr baseline="31999"/>
              <a:t>®</a:t>
            </a:r>
            <a:r>
              <a:t>  DRE# 01234567 </a:t>
            </a:r>
          </a:p>
          <a:p>
            <a:pPr marL="0" indent="0">
              <a:lnSpc>
                <a:spcPct val="110000"/>
              </a:lnSpc>
              <a:spcBef>
                <a:spcPts val="0"/>
              </a:spcBef>
              <a:buClrTx/>
              <a:buSzTx/>
              <a:buNone/>
              <a:defRPr sz="5000" i="0">
                <a:latin typeface="ITC Avant Garde Gothic Std"/>
                <a:ea typeface="ITC Avant Garde Gothic Std"/>
                <a:cs typeface="ITC Avant Garde Gothic Std"/>
                <a:sym typeface="ITC Avant Garde Gothic Std"/>
              </a:defRPr>
            </a:pPr>
            <a:r>
              <a:t>000.123.4567 </a:t>
            </a:r>
          </a:p>
          <a:p>
            <a:pPr marL="0" indent="0">
              <a:lnSpc>
                <a:spcPct val="110000"/>
              </a:lnSpc>
              <a:spcBef>
                <a:spcPts val="0"/>
              </a:spcBef>
              <a:buClrTx/>
              <a:buSzTx/>
              <a:buNone/>
              <a:defRPr sz="5000" i="0">
                <a:latin typeface="ITC Avant Garde Gothic Std"/>
                <a:ea typeface="ITC Avant Garde Gothic Std"/>
                <a:cs typeface="ITC Avant Garde Gothic Std"/>
                <a:sym typeface="ITC Avant Garde Gothic Std"/>
              </a:defRPr>
            </a:pPr>
            <a:r>
              <a:t>ChristinaSmith@SmithRE.com www.SmithRE.com</a:t>
            </a:r>
          </a:p>
        </p:txBody>
      </p:sp>
      <p:sp>
        <p:nvSpPr>
          <p:cNvPr id="365" name="Each Office is Independently Owned and Operated"/>
          <p:cNvSpPr txBox="1">
            <a:spLocks noGrp="1"/>
          </p:cNvSpPr>
          <p:nvPr>
            <p:ph type="body" idx="18"/>
          </p:nvPr>
        </p:nvSpPr>
        <p:spPr>
          <a:prstGeom prst="rect">
            <a:avLst/>
          </a:prstGeom>
        </p:spPr>
        <p:txBody>
          <a:bodyPr/>
          <a:lstStyle/>
          <a:p>
            <a:r>
              <a:t>Each Office is Independently Owned and Operated</a:t>
            </a:r>
          </a:p>
        </p:txBody>
      </p:sp>
      <p:pic>
        <p:nvPicPr>
          <p:cNvPr id="366" name="Image" descr="Image"/>
          <p:cNvPicPr>
            <a:picLocks noGrp="1" noChangeAspect="1"/>
          </p:cNvPicPr>
          <p:nvPr>
            <p:ph type="pic" idx="19"/>
          </p:nvPr>
        </p:nvPicPr>
        <p:blipFill>
          <a:blip r:embed="rId4"/>
          <a:stretch>
            <a:fillRect/>
          </a:stretch>
        </p:blipFill>
        <p:spPr>
          <a:prstGeom prst="rect">
            <a:avLst/>
          </a:prstGeom>
        </p:spPr>
      </p:pic>
      <p:pic>
        <p:nvPicPr>
          <p:cNvPr id="367" name="Image" descr="Image"/>
          <p:cNvPicPr>
            <a:picLocks noGrp="1" noChangeAspect="1"/>
          </p:cNvPicPr>
          <p:nvPr>
            <p:ph type="pic" idx="20"/>
          </p:nvPr>
        </p:nvPicPr>
        <p:blipFill>
          <a:blip r:embed="rId5"/>
          <a:stretch>
            <a:fillRect/>
          </a:stretch>
        </p:blipFill>
        <p:spPr>
          <a:prstGeom prst="rect">
            <a:avLst/>
          </a:prstGeom>
        </p:spPr>
      </p:pic>
      <p:sp>
        <p:nvSpPr>
          <p:cNvPr id="368" name="It’s what we do and we do it well!"/>
          <p:cNvSpPr txBox="1">
            <a:spLocks noGrp="1"/>
          </p:cNvSpPr>
          <p:nvPr>
            <p:ph type="body" idx="21"/>
          </p:nvPr>
        </p:nvSpPr>
        <p:spPr>
          <a:xfrm>
            <a:off x="18363251" y="25195209"/>
            <a:ext cx="12271789" cy="1140536"/>
          </a:xfrm>
          <a:prstGeom prst="rect">
            <a:avLst/>
          </a:prstGeom>
        </p:spPr>
        <p:txBody>
          <a:bodyPr/>
          <a:lstStyle/>
          <a:p>
            <a:r>
              <a:rPr sz="6500" dirty="0"/>
              <a:t>It’s what we do and we do it well!</a:t>
            </a:r>
          </a:p>
        </p:txBody>
      </p:sp>
    </p:spTree>
  </p:cSld>
  <p:clrMapOvr>
    <a:masterClrMapping/>
  </p:clrMapOvr>
  <p:transition spd="med"/>
</p:sld>
</file>

<file path=ppt/theme/theme1.xml><?xml version="1.0" encoding="utf-8"?>
<a:theme xmlns:a="http://schemas.openxmlformats.org/drawingml/2006/main" name="White">
  <a:themeElements>
    <a:clrScheme name="White">
      <a:dk1>
        <a:srgbClr val="58595B"/>
      </a:dk1>
      <a:lt1>
        <a:srgbClr val="5B3E03"/>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GothamBold"/>
        <a:ea typeface="GothamBold"/>
        <a:cs typeface="GothamBold"/>
      </a:majorFont>
      <a:minorFont>
        <a:latin typeface="GothamBold"/>
        <a:ea typeface="GothamBold"/>
        <a:cs typeface="Gotham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D81F27"/>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2579687" rtl="0" fontAlgn="auto" latinLnBrk="0" hangingPunct="0">
          <a:lnSpc>
            <a:spcPct val="100000"/>
          </a:lnSpc>
          <a:spcBef>
            <a:spcPts val="0"/>
          </a:spcBef>
          <a:spcAft>
            <a:spcPts val="0"/>
          </a:spcAft>
          <a:buClrTx/>
          <a:buSzTx/>
          <a:buFontTx/>
          <a:buNone/>
          <a:tabLst/>
          <a:defRPr kumimoji="0" sz="10000" b="0" i="0" u="none" strike="noStrike" cap="none" spc="0" normalizeH="0" baseline="0">
            <a:ln>
              <a:noFill/>
            </a:ln>
            <a:solidFill>
              <a:srgbClr val="FFFFFF"/>
            </a:solidFill>
            <a:effectLst/>
            <a:uFillTx/>
            <a:latin typeface="ITC Avant Garde Gothic Std Extr"/>
            <a:ea typeface="ITC Avant Garde Gothic Std Extr"/>
            <a:cs typeface="ITC Avant Garde Gothic Std Extr"/>
            <a:sym typeface="ITC Avant Garde Gothic Std Ext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6B6B6B"/>
          </a:solidFill>
          <a:custDash>
            <a:ds d="600000" sp="600000"/>
          </a:custDash>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69453" tIns="69453" rIns="69453" bIns="69453" numCol="1" spcCol="38100" rtlCol="0" anchor="ctr">
        <a:spAutoFit/>
      </a:bodyPr>
      <a:lstStyle>
        <a:defPPr marL="0" marR="0" indent="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GothamBold"/>
        <a:ea typeface="GothamBold"/>
        <a:cs typeface="GothamBold"/>
      </a:majorFont>
      <a:minorFont>
        <a:latin typeface="GothamBold"/>
        <a:ea typeface="GothamBold"/>
        <a:cs typeface="Gotham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D81F27"/>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2579687" rtl="0" fontAlgn="auto" latinLnBrk="0" hangingPunct="0">
          <a:lnSpc>
            <a:spcPct val="100000"/>
          </a:lnSpc>
          <a:spcBef>
            <a:spcPts val="0"/>
          </a:spcBef>
          <a:spcAft>
            <a:spcPts val="0"/>
          </a:spcAft>
          <a:buClrTx/>
          <a:buSzTx/>
          <a:buFontTx/>
          <a:buNone/>
          <a:tabLst/>
          <a:defRPr kumimoji="0" sz="10000" b="0" i="0" u="none" strike="noStrike" cap="none" spc="0" normalizeH="0" baseline="0">
            <a:ln>
              <a:noFill/>
            </a:ln>
            <a:solidFill>
              <a:srgbClr val="FFFFFF"/>
            </a:solidFill>
            <a:effectLst/>
            <a:uFillTx/>
            <a:latin typeface="ITC Avant Garde Gothic Std Extr"/>
            <a:ea typeface="ITC Avant Garde Gothic Std Extr"/>
            <a:cs typeface="ITC Avant Garde Gothic Std Extr"/>
            <a:sym typeface="ITC Avant Garde Gothic Std Ext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6B6B6B"/>
          </a:solidFill>
          <a:custDash>
            <a:ds d="600000" sp="600000"/>
          </a:custDash>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69453" tIns="69453" rIns="69453" bIns="69453" numCol="1" spcCol="38100" rtlCol="0" anchor="ctr">
        <a:spAutoFit/>
      </a:bodyPr>
      <a:lstStyle>
        <a:defPPr marL="0" marR="0" indent="0" algn="ctr" defTabSz="2579687" rtl="0" fontAlgn="auto" latinLnBrk="0" hangingPunct="0">
          <a:lnSpc>
            <a:spcPct val="100000"/>
          </a:lnSpc>
          <a:spcBef>
            <a:spcPts val="0"/>
          </a:spcBef>
          <a:spcAft>
            <a:spcPts val="0"/>
          </a:spcAft>
          <a:buClrTx/>
          <a:buSzTx/>
          <a:buFontTx/>
          <a:buNone/>
          <a:tabLst/>
          <a:defRPr kumimoji="0" sz="4600" b="0" i="0" u="none" strike="noStrike" cap="none" spc="0" normalizeH="0" baseline="0">
            <a:ln>
              <a:noFill/>
            </a:ln>
            <a:solidFill>
              <a:srgbClr val="58595B"/>
            </a:solidFill>
            <a:effectLst/>
            <a:uFillTx/>
            <a:latin typeface="ITC Avant Garde Gothic Std Book"/>
            <a:ea typeface="ITC Avant Garde Gothic Std Book"/>
            <a:cs typeface="ITC Avant Garde Gothic Std Book"/>
            <a:sym typeface="ITC Avant Garde Gothic Std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C74879DB3AA047B848A286ABCA71C0" ma:contentTypeVersion="15" ma:contentTypeDescription="Create a new document." ma:contentTypeScope="" ma:versionID="650716f0e3904af73fc358c1d62d1aa6">
  <xsd:schema xmlns:xsd="http://www.w3.org/2001/XMLSchema" xmlns:xs="http://www.w3.org/2001/XMLSchema" xmlns:p="http://schemas.microsoft.com/office/2006/metadata/properties" xmlns:ns2="1bfe8e5a-8c41-485f-9bfa-3aa9ef6fe027" xmlns:ns3="2a124651-a1ed-4385-b0f2-9028819a6725" targetNamespace="http://schemas.microsoft.com/office/2006/metadata/properties" ma:root="true" ma:fieldsID="5eb7c2b927cf4ffc0ab17963f67881b2" ns2:_="" ns3:_="">
    <xsd:import namespace="1bfe8e5a-8c41-485f-9bfa-3aa9ef6fe027"/>
    <xsd:import namespace="2a124651-a1ed-4385-b0f2-9028819a672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2:MediaServiceLocation" minOccurs="0"/>
                <xsd:element ref="ns2:MediaServiceObjectDetectorVersion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fe8e5a-8c41-485f-9bfa-3aa9ef6fe0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195b276-baec-4bf2-8c16-444d8ca80908"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a124651-a1ed-4385-b0f2-9028819a6725"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ea3ded3-a9e1-4275-979c-e104377a7af9}" ma:internalName="TaxCatchAll" ma:showField="CatchAllData" ma:web="2a124651-a1ed-4385-b0f2-9028819a6725">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bfe8e5a-8c41-485f-9bfa-3aa9ef6fe027">
      <Terms xmlns="http://schemas.microsoft.com/office/infopath/2007/PartnerControls"/>
    </lcf76f155ced4ddcb4097134ff3c332f>
    <TaxCatchAll xmlns="2a124651-a1ed-4385-b0f2-9028819a6725" xsi:nil="true"/>
  </documentManagement>
</p:properties>
</file>

<file path=customXml/itemProps1.xml><?xml version="1.0" encoding="utf-8"?>
<ds:datastoreItem xmlns:ds="http://schemas.openxmlformats.org/officeDocument/2006/customXml" ds:itemID="{B87CFED1-F566-4BD5-B689-F1C8492FB3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fe8e5a-8c41-485f-9bfa-3aa9ef6fe027"/>
    <ds:schemaRef ds:uri="2a124651-a1ed-4385-b0f2-9028819a67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EED311A-BF53-439A-941F-D57259F84143}">
  <ds:schemaRefs>
    <ds:schemaRef ds:uri="http://schemas.microsoft.com/sharepoint/v3/contenttype/forms"/>
  </ds:schemaRefs>
</ds:datastoreItem>
</file>

<file path=customXml/itemProps3.xml><?xml version="1.0" encoding="utf-8"?>
<ds:datastoreItem xmlns:ds="http://schemas.openxmlformats.org/officeDocument/2006/customXml" ds:itemID="{50A12F2F-8738-4173-822A-769CA003EFD6}">
  <ds:schemaRefs>
    <ds:schemaRef ds:uri="http://schemas.microsoft.com/office/2006/metadata/properties"/>
    <ds:schemaRef ds:uri="http://schemas.microsoft.com/office/infopath/2007/PartnerControls"/>
    <ds:schemaRef ds:uri="1bfe8e5a-8c41-485f-9bfa-3aa9ef6fe027"/>
    <ds:schemaRef ds:uri="2a124651-a1ed-4385-b0f2-9028819a6725"/>
  </ds:schemaRefs>
</ds:datastoreItem>
</file>

<file path=docProps/app.xml><?xml version="1.0" encoding="utf-8"?>
<Properties xmlns="http://schemas.openxmlformats.org/officeDocument/2006/extended-properties" xmlns:vt="http://schemas.openxmlformats.org/officeDocument/2006/docPropsVTypes">
  <TotalTime>52</TotalTime>
  <Words>1904</Words>
  <Application>Microsoft Office PowerPoint</Application>
  <PresentationFormat>Custom</PresentationFormat>
  <Paragraphs>139</Paragraphs>
  <Slides>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Gotham Medium</vt:lpstr>
      <vt:lpstr>GothamBold</vt:lpstr>
      <vt:lpstr>Helvetica Neue</vt:lpstr>
      <vt:lpstr>Helvetica Neue Light</vt:lpstr>
      <vt:lpstr>ITC Avant Garde Gothic Std</vt:lpstr>
      <vt:lpstr>ITC Avant Garde Gothic Std Book</vt:lpstr>
      <vt:lpstr>ITC Avant Garde Gothic Std Demi</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Lewis</dc:creator>
  <cp:lastModifiedBy>MLMS Production</cp:lastModifiedBy>
  <cp:revision>18</cp:revision>
  <dcterms:modified xsi:type="dcterms:W3CDTF">2025-03-17T19:15:33Z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0x0101008AC74879DB3AA047B848A286ABCA71C0</vt:lpwstr>
  </property>
  <property fmtid="{D5CDD505-2E9C-101B-9397-08002B2CF9AE}" pid="3" name="MediaServiceImageTags">
    <vt:lpwstr/>
  </property>
</Properties>
</file>