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57" r:id="rId3"/>
    <p:sldId id="258" r:id="rId4"/>
    <p:sldId id="259" r:id="rId5"/>
    <p:sldId id="260" r:id="rId6"/>
    <p:sldId id="264" r:id="rId7"/>
    <p:sldId id="265" r:id="rId8"/>
    <p:sldId id="263" r:id="rId9"/>
  </p:sldIdLst>
  <p:sldSz cx="33337500" cy="42862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1pPr>
    <a:lvl2pPr marL="0" marR="0" indent="2286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2pPr>
    <a:lvl3pPr marL="0" marR="0" indent="4572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3pPr>
    <a:lvl4pPr marL="0" marR="0" indent="6858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4pPr>
    <a:lvl5pPr marL="0" marR="0" indent="9144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5pPr>
    <a:lvl6pPr marL="0" marR="0" indent="11430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6pPr>
    <a:lvl7pPr marL="0" marR="0" indent="13716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7pPr>
    <a:lvl8pPr marL="0" marR="0" indent="16002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8pPr>
    <a:lvl9pPr marL="0" marR="0" indent="18288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4"/>
  </p:normalViewPr>
  <p:slideViewPr>
    <p:cSldViewPr snapToGrid="0">
      <p:cViewPr varScale="1">
        <p:scale>
          <a:sx n="18" d="100"/>
          <a:sy n="18" d="100"/>
        </p:scale>
        <p:origin x="293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2" name="Shape 212"/>
          <p:cNvSpPr>
            <a:spLocks noGrp="1" noRot="1" noChangeAspect="1"/>
          </p:cNvSpPr>
          <p:nvPr>
            <p:ph type="sldImg"/>
          </p:nvPr>
        </p:nvSpPr>
        <p:spPr>
          <a:xfrm>
            <a:off x="1143000" y="685800"/>
            <a:ext cx="4572000" cy="3429000"/>
          </a:xfrm>
          <a:prstGeom prst="rect">
            <a:avLst/>
          </a:prstGeom>
        </p:spPr>
        <p:txBody>
          <a:bodyPr/>
          <a:lstStyle/>
          <a:p>
            <a:endParaRPr/>
          </a:p>
        </p:txBody>
      </p:sp>
      <p:sp>
        <p:nvSpPr>
          <p:cNvPr id="213" name="Shape 21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76713622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lide #1 - Front Cover">
    <p:spTree>
      <p:nvGrpSpPr>
        <p:cNvPr id="1" name=""/>
        <p:cNvGrpSpPr/>
        <p:nvPr/>
      </p:nvGrpSpPr>
      <p:grpSpPr>
        <a:xfrm>
          <a:off x="0" y="0"/>
          <a:ext cx="0" cy="0"/>
          <a:chOff x="0" y="0"/>
          <a:chExt cx="0" cy="0"/>
        </a:xfrm>
      </p:grpSpPr>
      <p:sp>
        <p:nvSpPr>
          <p:cNvPr id="18" name="Image"/>
          <p:cNvSpPr>
            <a:spLocks noGrp="1"/>
          </p:cNvSpPr>
          <p:nvPr>
            <p:ph type="pic" idx="13"/>
          </p:nvPr>
        </p:nvSpPr>
        <p:spPr>
          <a:xfrm>
            <a:off x="0" y="0"/>
            <a:ext cx="33337500" cy="42862500"/>
          </a:xfrm>
          <a:prstGeom prst="rect">
            <a:avLst/>
          </a:prstGeom>
        </p:spPr>
        <p:txBody>
          <a:bodyPr lIns="91439" tIns="45719" rIns="91439" bIns="45719" anchor="t">
            <a:noAutofit/>
          </a:bodyPr>
          <a:lstStyle/>
          <a:p>
            <a:endParaRPr/>
          </a:p>
        </p:txBody>
      </p:sp>
      <p:sp>
        <p:nvSpPr>
          <p:cNvPr id="19" name="Image"/>
          <p:cNvSpPr>
            <a:spLocks noGrp="1"/>
          </p:cNvSpPr>
          <p:nvPr>
            <p:ph type="pic" sz="quarter" idx="14"/>
          </p:nvPr>
        </p:nvSpPr>
        <p:spPr>
          <a:xfrm>
            <a:off x="1864074" y="36263073"/>
            <a:ext cx="9512369" cy="4754486"/>
          </a:xfrm>
          <a:prstGeom prst="rect">
            <a:avLst/>
          </a:prstGeom>
        </p:spPr>
        <p:txBody>
          <a:bodyPr lIns="91439" tIns="45719" rIns="91439" bIns="45719" anchor="t">
            <a:noAutofit/>
          </a:bodyPr>
          <a:lstStyle/>
          <a:p>
            <a:endParaRPr/>
          </a:p>
        </p:txBody>
      </p:sp>
      <p:sp>
        <p:nvSpPr>
          <p:cNvPr id="20" name="Image"/>
          <p:cNvSpPr>
            <a:spLocks noGrp="1"/>
          </p:cNvSpPr>
          <p:nvPr>
            <p:ph type="pic" sz="quarter" idx="15"/>
          </p:nvPr>
        </p:nvSpPr>
        <p:spPr>
          <a:xfrm>
            <a:off x="20134341" y="35909640"/>
            <a:ext cx="11260303" cy="5089492"/>
          </a:xfrm>
          <a:prstGeom prst="rect">
            <a:avLst/>
          </a:prstGeom>
        </p:spPr>
        <p:txBody>
          <a:bodyPr lIns="91439" tIns="45719" rIns="91439" bIns="45719" anchor="t">
            <a:noAutofit/>
          </a:bodyPr>
          <a:lstStyle/>
          <a:p>
            <a:endParaRPr/>
          </a:p>
        </p:txBody>
      </p:sp>
      <p:sp>
        <p:nvSpPr>
          <p:cNvPr id="21" name="HOME…"/>
          <p:cNvSpPr txBox="1">
            <a:spLocks noGrp="1"/>
          </p:cNvSpPr>
          <p:nvPr>
            <p:ph type="body" sz="quarter" idx="16"/>
          </p:nvPr>
        </p:nvSpPr>
        <p:spPr>
          <a:xfrm>
            <a:off x="1607167" y="3971742"/>
            <a:ext cx="10673455" cy="7855427"/>
          </a:xfrm>
          <a:prstGeom prst="rect">
            <a:avLst/>
          </a:prstGeom>
        </p:spPr>
        <p:txBody>
          <a:bodyPr wrap="none" anchor="t">
            <a:spAutoFit/>
          </a:bodyPr>
          <a:lstStyle/>
          <a:p>
            <a:pPr marL="0" indent="0" defTabSz="457200">
              <a:lnSpc>
                <a:spcPct val="90000"/>
              </a:lnSpc>
              <a:spcBef>
                <a:spcPts val="0"/>
              </a:spcBef>
              <a:buClrTx/>
              <a:buSzTx/>
              <a:buNone/>
              <a:defRPr sz="19600" i="0">
                <a:solidFill>
                  <a:srgbClr val="000000"/>
                </a:solidFill>
                <a:latin typeface="+mn-lt"/>
                <a:ea typeface="+mn-ea"/>
                <a:cs typeface="+mn-cs"/>
                <a:sym typeface="GothamBold"/>
              </a:defRPr>
            </a:pPr>
            <a:r>
              <a:t>HOME</a:t>
            </a:r>
          </a:p>
          <a:p>
            <a:pPr marL="0" indent="0" defTabSz="457200">
              <a:lnSpc>
                <a:spcPct val="90000"/>
              </a:lnSpc>
              <a:spcBef>
                <a:spcPts val="0"/>
              </a:spcBef>
              <a:buClrTx/>
              <a:buSzTx/>
              <a:buNone/>
              <a:defRPr sz="19600" i="0">
                <a:solidFill>
                  <a:srgbClr val="000000"/>
                </a:solidFill>
                <a:latin typeface="+mn-lt"/>
                <a:ea typeface="+mn-ea"/>
                <a:cs typeface="+mn-cs"/>
                <a:sym typeface="GothamBold"/>
              </a:defRPr>
            </a:pPr>
            <a:r>
              <a:t>BUYERS</a:t>
            </a:r>
          </a:p>
          <a:p>
            <a:pPr marL="0" indent="0" defTabSz="457200">
              <a:lnSpc>
                <a:spcPct val="90000"/>
              </a:lnSpc>
              <a:spcBef>
                <a:spcPts val="0"/>
              </a:spcBef>
              <a:buClrTx/>
              <a:buSzTx/>
              <a:buNone/>
              <a:defRPr sz="19600" i="0">
                <a:solidFill>
                  <a:srgbClr val="D81F27"/>
                </a:solidFill>
                <a:latin typeface="+mn-lt"/>
                <a:ea typeface="+mn-ea"/>
                <a:cs typeface="+mn-cs"/>
                <a:sym typeface="GothamBold"/>
              </a:defRPr>
            </a:pPr>
            <a:r>
              <a:t>GUIDE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lide #2 - Intro">
    <p:spTree>
      <p:nvGrpSpPr>
        <p:cNvPr id="1" name=""/>
        <p:cNvGrpSpPr/>
        <p:nvPr/>
      </p:nvGrpSpPr>
      <p:grpSpPr>
        <a:xfrm>
          <a:off x="0" y="0"/>
          <a:ext cx="0" cy="0"/>
          <a:chOff x="0" y="0"/>
          <a:chExt cx="0" cy="0"/>
        </a:xfrm>
      </p:grpSpPr>
      <p:sp>
        <p:nvSpPr>
          <p:cNvPr id="29" name="Image"/>
          <p:cNvSpPr>
            <a:spLocks noGrp="1"/>
          </p:cNvSpPr>
          <p:nvPr>
            <p:ph type="pic" idx="13"/>
          </p:nvPr>
        </p:nvSpPr>
        <p:spPr>
          <a:xfrm>
            <a:off x="0" y="0"/>
            <a:ext cx="33337500" cy="42862500"/>
          </a:xfrm>
          <a:prstGeom prst="rect">
            <a:avLst/>
          </a:prstGeom>
        </p:spPr>
        <p:txBody>
          <a:bodyPr lIns="91439" tIns="45719" rIns="91439" bIns="45719" anchor="t">
            <a:noAutofit/>
          </a:bodyPr>
          <a:lstStyle/>
          <a:p>
            <a:endParaRPr/>
          </a:p>
        </p:txBody>
      </p:sp>
      <p:sp>
        <p:nvSpPr>
          <p:cNvPr id="30" name="Image"/>
          <p:cNvSpPr>
            <a:spLocks noGrp="1"/>
          </p:cNvSpPr>
          <p:nvPr>
            <p:ph type="pic" sz="quarter" idx="14"/>
          </p:nvPr>
        </p:nvSpPr>
        <p:spPr>
          <a:xfrm>
            <a:off x="1923851" y="38072460"/>
            <a:ext cx="6430131" cy="2907207"/>
          </a:xfrm>
          <a:prstGeom prst="rect">
            <a:avLst/>
          </a:prstGeom>
        </p:spPr>
        <p:txBody>
          <a:bodyPr lIns="91439" tIns="45719" rIns="91439" bIns="45719" anchor="t">
            <a:noAutofit/>
          </a:bodyPr>
          <a:lstStyle/>
          <a:p>
            <a:endParaRP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lide #3 - Meet the team">
    <p:spTree>
      <p:nvGrpSpPr>
        <p:cNvPr id="1" name=""/>
        <p:cNvGrpSpPr/>
        <p:nvPr/>
      </p:nvGrpSpPr>
      <p:grpSpPr>
        <a:xfrm>
          <a:off x="0" y="0"/>
          <a:ext cx="0" cy="0"/>
          <a:chOff x="0" y="0"/>
          <a:chExt cx="0" cy="0"/>
        </a:xfrm>
      </p:grpSpPr>
      <p:sp>
        <p:nvSpPr>
          <p:cNvPr id="38" name="Rectangle"/>
          <p:cNvSpPr>
            <a:spLocks noGrp="1"/>
          </p:cNvSpPr>
          <p:nvPr>
            <p:ph type="body" sz="half" idx="13"/>
          </p:nvPr>
        </p:nvSpPr>
        <p:spPr>
          <a:xfrm>
            <a:off x="0" y="15097340"/>
            <a:ext cx="33337500" cy="8890001"/>
          </a:xfrm>
          <a:prstGeom prst="rect">
            <a:avLst/>
          </a:prstGeom>
          <a:solidFill>
            <a:srgbClr val="E6E7E8"/>
          </a:solidFill>
        </p:spPr>
        <p:txBody>
          <a:bodyPr lIns="0" tIns="0" rIns="0" bIns="0">
            <a:noAutofit/>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39" name="MEET THE TEAM"/>
          <p:cNvSpPr txBox="1">
            <a:spLocks noGrp="1"/>
          </p:cNvSpPr>
          <p:nvPr>
            <p:ph type="body" sz="quarter" idx="14"/>
          </p:nvPr>
        </p:nvSpPr>
        <p:spPr>
          <a:xfrm>
            <a:off x="1649561" y="2540396"/>
            <a:ext cx="10094691" cy="1408908"/>
          </a:xfrm>
          <a:prstGeom prst="rect">
            <a:avLst/>
          </a:prstGeom>
        </p:spPr>
        <p:txBody>
          <a:bodyPr wrap="none" anchor="t">
            <a:spAutoFit/>
          </a:bodyPr>
          <a:lstStyle>
            <a:lvl1pPr marL="0" indent="0">
              <a:lnSpc>
                <a:spcPct val="130000"/>
              </a:lnSpc>
              <a:spcBef>
                <a:spcPts val="0"/>
              </a:spcBef>
              <a:buClrTx/>
              <a:buSzTx/>
              <a:buNone/>
              <a:defRPr sz="9200" i="0">
                <a:latin typeface="Gotham Medium"/>
                <a:ea typeface="Gotham Medium"/>
                <a:cs typeface="Gotham Medium"/>
                <a:sym typeface="Gotham Medium"/>
              </a:defRPr>
            </a:lvl1pPr>
          </a:lstStyle>
          <a:p>
            <a:r>
              <a:t>MEET THE TEAM</a:t>
            </a:r>
          </a:p>
        </p:txBody>
      </p:sp>
      <p:sp>
        <p:nvSpPr>
          <p:cNvPr id="40" name="THE CHRISTINA SMITH TEAM"/>
          <p:cNvSpPr txBox="1">
            <a:spLocks noGrp="1"/>
          </p:cNvSpPr>
          <p:nvPr>
            <p:ph type="body" sz="quarter" idx="15"/>
          </p:nvPr>
        </p:nvSpPr>
        <p:spPr>
          <a:xfrm>
            <a:off x="1649561" y="4667646"/>
            <a:ext cx="12684373" cy="1066008"/>
          </a:xfrm>
          <a:prstGeom prst="rect">
            <a:avLst/>
          </a:prstGeom>
        </p:spPr>
        <p:txBody>
          <a:bodyPr wrap="none" anchor="t">
            <a:spAutoFit/>
          </a:bodyPr>
          <a:lstStyle>
            <a:lvl1pPr marL="0" indent="0" defTabSz="457200">
              <a:lnSpc>
                <a:spcPct val="90000"/>
              </a:lnSpc>
              <a:spcBef>
                <a:spcPts val="0"/>
              </a:spcBef>
              <a:buClrTx/>
              <a:buSzTx/>
              <a:buNone/>
              <a:defRPr sz="6600" i="0">
                <a:solidFill>
                  <a:srgbClr val="D81F27"/>
                </a:solidFill>
                <a:latin typeface="+mn-lt"/>
                <a:ea typeface="+mn-ea"/>
                <a:cs typeface="+mn-cs"/>
                <a:sym typeface="GothamBold"/>
              </a:defRPr>
            </a:lvl1pPr>
          </a:lstStyle>
          <a:p>
            <a:r>
              <a:t>THE CHRISTINA SMITH TEAM</a:t>
            </a:r>
          </a:p>
        </p:txBody>
      </p:sp>
      <p:sp>
        <p:nvSpPr>
          <p:cNvPr id="41"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p:cNvSpPr txBox="1">
            <a:spLocks noGrp="1"/>
          </p:cNvSpPr>
          <p:nvPr>
            <p:ph type="body" sz="quarter" idx="16"/>
          </p:nvPr>
        </p:nvSpPr>
        <p:spPr>
          <a:xfrm>
            <a:off x="1649561" y="6072267"/>
            <a:ext cx="30038378" cy="7755375"/>
          </a:xfrm>
          <a:prstGeom prst="rect">
            <a:avLst/>
          </a:prstGeom>
        </p:spPr>
        <p:txBody>
          <a:bodyPr numCol="2" spcCol="1501918" anchor="t">
            <a:noAutofit/>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i="1">
                <a:latin typeface="ITC Avant Garde Gothic Std Demi"/>
                <a:ea typeface="ITC Avant Garde Gothic Std Demi"/>
                <a:cs typeface="ITC Avant Garde Gothic Std Demi"/>
                <a:sym typeface="ITC Avant Garde Gothic Std Demi"/>
              </a:rPr>
              <a:t>This is where you type your personal proﬁle and all your accomplishments. </a:t>
            </a:r>
            <a:r>
              <a:t>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t>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eu feugiat nulla facilisis at vero.</a:t>
            </a:r>
          </a:p>
        </p:txBody>
      </p:sp>
      <p:sp>
        <p:nvSpPr>
          <p:cNvPr id="42" name="Image"/>
          <p:cNvSpPr>
            <a:spLocks noGrp="1"/>
          </p:cNvSpPr>
          <p:nvPr>
            <p:ph type="pic" sz="quarter" idx="17"/>
          </p:nvPr>
        </p:nvSpPr>
        <p:spPr>
          <a:xfrm>
            <a:off x="8228012" y="16372760"/>
            <a:ext cx="4660901" cy="4660901"/>
          </a:xfrm>
          <a:prstGeom prst="rect">
            <a:avLst/>
          </a:prstGeom>
        </p:spPr>
        <p:txBody>
          <a:bodyPr lIns="91439" tIns="45719" rIns="91439" bIns="45719" anchor="t">
            <a:noAutofit/>
          </a:bodyPr>
          <a:lstStyle/>
          <a:p>
            <a:endParaRPr/>
          </a:p>
        </p:txBody>
      </p:sp>
      <p:sp>
        <p:nvSpPr>
          <p:cNvPr id="43" name="5.jpg"/>
          <p:cNvSpPr>
            <a:spLocks noGrp="1"/>
          </p:cNvSpPr>
          <p:nvPr>
            <p:ph type="pic" sz="quarter" idx="18"/>
          </p:nvPr>
        </p:nvSpPr>
        <p:spPr>
          <a:xfrm>
            <a:off x="26558875" y="16372760"/>
            <a:ext cx="4660900" cy="4660901"/>
          </a:xfrm>
          <a:prstGeom prst="rect">
            <a:avLst/>
          </a:prstGeom>
        </p:spPr>
        <p:txBody>
          <a:bodyPr lIns="91439" tIns="45719" rIns="91439" bIns="45719" anchor="t">
            <a:noAutofit/>
          </a:bodyPr>
          <a:lstStyle/>
          <a:p>
            <a:endParaRPr/>
          </a:p>
        </p:txBody>
      </p:sp>
      <p:sp>
        <p:nvSpPr>
          <p:cNvPr id="44" name="1.jpg"/>
          <p:cNvSpPr>
            <a:spLocks noGrp="1"/>
          </p:cNvSpPr>
          <p:nvPr>
            <p:ph type="pic" sz="quarter" idx="19"/>
          </p:nvPr>
        </p:nvSpPr>
        <p:spPr>
          <a:xfrm>
            <a:off x="328304" y="16372760"/>
            <a:ext cx="8161041" cy="4660901"/>
          </a:xfrm>
          <a:prstGeom prst="rect">
            <a:avLst/>
          </a:prstGeom>
        </p:spPr>
        <p:txBody>
          <a:bodyPr lIns="91439" tIns="45719" rIns="91439" bIns="45719" anchor="t">
            <a:noAutofit/>
          </a:bodyPr>
          <a:lstStyle/>
          <a:p>
            <a:endParaRPr/>
          </a:p>
        </p:txBody>
      </p:sp>
      <p:sp>
        <p:nvSpPr>
          <p:cNvPr id="45" name="3.jpg"/>
          <p:cNvSpPr>
            <a:spLocks noGrp="1"/>
          </p:cNvSpPr>
          <p:nvPr>
            <p:ph type="pic" sz="quarter" idx="20"/>
          </p:nvPr>
        </p:nvSpPr>
        <p:spPr>
          <a:xfrm>
            <a:off x="14338300" y="16372760"/>
            <a:ext cx="4660900" cy="4660901"/>
          </a:xfrm>
          <a:prstGeom prst="rect">
            <a:avLst/>
          </a:prstGeom>
        </p:spPr>
        <p:txBody>
          <a:bodyPr lIns="91439" tIns="45719" rIns="91439" bIns="45719" anchor="t">
            <a:noAutofit/>
          </a:bodyPr>
          <a:lstStyle/>
          <a:p>
            <a:endParaRPr/>
          </a:p>
        </p:txBody>
      </p:sp>
      <p:sp>
        <p:nvSpPr>
          <p:cNvPr id="46" name="4.jpg"/>
          <p:cNvSpPr>
            <a:spLocks noGrp="1"/>
          </p:cNvSpPr>
          <p:nvPr>
            <p:ph type="pic" sz="quarter" idx="21"/>
          </p:nvPr>
        </p:nvSpPr>
        <p:spPr>
          <a:xfrm>
            <a:off x="20448587" y="16372760"/>
            <a:ext cx="4673601" cy="4660901"/>
          </a:xfrm>
          <a:prstGeom prst="rect">
            <a:avLst/>
          </a:prstGeom>
        </p:spPr>
        <p:txBody>
          <a:bodyPr lIns="91439" tIns="45719" rIns="91439" bIns="45719" anchor="t">
            <a:noAutofit/>
          </a:bodyPr>
          <a:lstStyle/>
          <a:p>
            <a:endParaRPr/>
          </a:p>
        </p:txBody>
      </p:sp>
      <p:sp>
        <p:nvSpPr>
          <p:cNvPr id="47" name="JEREMY SMITH…"/>
          <p:cNvSpPr txBox="1">
            <a:spLocks noGrp="1"/>
          </p:cNvSpPr>
          <p:nvPr>
            <p:ph type="body" sz="quarter" idx="22"/>
          </p:nvPr>
        </p:nvSpPr>
        <p:spPr>
          <a:xfrm>
            <a:off x="2310145" y="21500650"/>
            <a:ext cx="4276059" cy="1325087"/>
          </a:xfrm>
          <a:prstGeom prst="rect">
            <a:avLst/>
          </a:prstGeom>
        </p:spPr>
        <p:txBody>
          <a:bodyPr wrap="none" anchor="t">
            <a:spAutoFit/>
          </a:bodyPr>
          <a:lstStyle/>
          <a:p>
            <a:pPr marL="0" indent="0" algn="ctr">
              <a:spcBef>
                <a:spcPts val="0"/>
              </a:spcBef>
              <a:buClrTx/>
              <a:buSzTx/>
              <a:buNone/>
              <a:defRPr sz="4600" i="0"/>
            </a:pPr>
            <a:r>
              <a:t>JEREMY SMITH</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48" name="TAYLOR AMORE…"/>
          <p:cNvSpPr txBox="1">
            <a:spLocks noGrp="1"/>
          </p:cNvSpPr>
          <p:nvPr>
            <p:ph type="body" sz="quarter" idx="23"/>
          </p:nvPr>
        </p:nvSpPr>
        <p:spPr>
          <a:xfrm>
            <a:off x="8284606" y="21500650"/>
            <a:ext cx="4547713" cy="1325087"/>
          </a:xfrm>
          <a:prstGeom prst="rect">
            <a:avLst/>
          </a:prstGeom>
        </p:spPr>
        <p:txBody>
          <a:bodyPr wrap="none" anchor="t">
            <a:spAutoFit/>
          </a:bodyPr>
          <a:lstStyle/>
          <a:p>
            <a:pPr marL="0" indent="0" algn="ctr">
              <a:spcBef>
                <a:spcPts val="0"/>
              </a:spcBef>
              <a:buClrTx/>
              <a:buSzTx/>
              <a:buNone/>
              <a:defRPr sz="4600" i="0"/>
            </a:pPr>
            <a:r>
              <a:t>TAYLOR AMORE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49" name="WENDY SIMONE…"/>
          <p:cNvSpPr txBox="1">
            <a:spLocks noGrp="1"/>
          </p:cNvSpPr>
          <p:nvPr>
            <p:ph type="body" sz="quarter" idx="24"/>
          </p:nvPr>
        </p:nvSpPr>
        <p:spPr>
          <a:xfrm>
            <a:off x="14328879" y="21500650"/>
            <a:ext cx="4679742" cy="1325087"/>
          </a:xfrm>
          <a:prstGeom prst="rect">
            <a:avLst/>
          </a:prstGeom>
        </p:spPr>
        <p:txBody>
          <a:bodyPr wrap="none" anchor="t">
            <a:spAutoFit/>
          </a:bodyPr>
          <a:lstStyle/>
          <a:p>
            <a:pPr marL="0" indent="0" algn="ctr">
              <a:spcBef>
                <a:spcPts val="0"/>
              </a:spcBef>
              <a:buClrTx/>
              <a:buSzTx/>
              <a:buNone/>
              <a:defRPr sz="4600" i="0"/>
            </a:pPr>
            <a:r>
              <a:t>WENDY SIMONE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50" name="MARK THOMAS…"/>
          <p:cNvSpPr txBox="1">
            <a:spLocks noGrp="1"/>
          </p:cNvSpPr>
          <p:nvPr>
            <p:ph type="body" sz="quarter" idx="25"/>
          </p:nvPr>
        </p:nvSpPr>
        <p:spPr>
          <a:xfrm>
            <a:off x="20352731" y="21500650"/>
            <a:ext cx="4852613" cy="1325087"/>
          </a:xfrm>
          <a:prstGeom prst="rect">
            <a:avLst/>
          </a:prstGeom>
        </p:spPr>
        <p:txBody>
          <a:bodyPr wrap="none" anchor="t">
            <a:spAutoFit/>
          </a:bodyPr>
          <a:lstStyle/>
          <a:p>
            <a:pPr marL="0" indent="0" algn="ctr">
              <a:spcBef>
                <a:spcPts val="0"/>
              </a:spcBef>
              <a:buClrTx/>
              <a:buSzTx/>
              <a:buNone/>
              <a:defRPr sz="4600" i="0"/>
            </a:pPr>
            <a:r>
              <a:t>MARK THOMAS</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CLOSING SPECIALIST</a:t>
            </a:r>
          </a:p>
        </p:txBody>
      </p:sp>
      <p:sp>
        <p:nvSpPr>
          <p:cNvPr id="51" name="SARA HARPER…"/>
          <p:cNvSpPr txBox="1">
            <a:spLocks noGrp="1"/>
          </p:cNvSpPr>
          <p:nvPr>
            <p:ph type="body" sz="quarter" idx="26"/>
          </p:nvPr>
        </p:nvSpPr>
        <p:spPr>
          <a:xfrm>
            <a:off x="26463018" y="21500650"/>
            <a:ext cx="4852614" cy="1325087"/>
          </a:xfrm>
          <a:prstGeom prst="rect">
            <a:avLst/>
          </a:prstGeom>
        </p:spPr>
        <p:txBody>
          <a:bodyPr wrap="none" anchor="t">
            <a:spAutoFit/>
          </a:bodyPr>
          <a:lstStyle/>
          <a:p>
            <a:pPr marL="0" indent="0" algn="ctr">
              <a:spcBef>
                <a:spcPts val="0"/>
              </a:spcBef>
              <a:buClrTx/>
              <a:buSzTx/>
              <a:buNone/>
              <a:defRPr sz="4600" i="0"/>
            </a:pPr>
            <a:r>
              <a:t>SARA HARPER</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CLOSING SPECIALIST</a:t>
            </a:r>
          </a:p>
        </p:txBody>
      </p:sp>
      <p:sp>
        <p:nvSpPr>
          <p:cNvPr id="52" name="CHRISTINA SMITH TEAM LEADER"/>
          <p:cNvSpPr txBox="1">
            <a:spLocks noGrp="1"/>
          </p:cNvSpPr>
          <p:nvPr>
            <p:ph type="body" sz="quarter" idx="27"/>
          </p:nvPr>
        </p:nvSpPr>
        <p:spPr>
          <a:xfrm>
            <a:off x="12190560" y="26527038"/>
            <a:ext cx="15813451" cy="1142207"/>
          </a:xfrm>
          <a:prstGeom prst="rect">
            <a:avLst/>
          </a:prstGeom>
        </p:spPr>
        <p:txBody>
          <a:bodyPr wrap="none" anchor="t">
            <a:spAutoFit/>
          </a:bodyPr>
          <a:lstStyle/>
          <a:p>
            <a:pPr marL="0" indent="0" defTabSz="457200">
              <a:lnSpc>
                <a:spcPct val="90000"/>
              </a:lnSpc>
              <a:spcBef>
                <a:spcPts val="0"/>
              </a:spcBef>
              <a:buClrTx/>
              <a:buSzTx/>
              <a:buNone/>
              <a:defRPr sz="7200" i="0">
                <a:solidFill>
                  <a:srgbClr val="D81F27"/>
                </a:solidFill>
                <a:latin typeface="+mn-lt"/>
                <a:ea typeface="+mn-ea"/>
                <a:cs typeface="+mn-cs"/>
                <a:sym typeface="GothamBold"/>
              </a:defRPr>
            </a:pPr>
            <a:r>
              <a:t>CHRISTINA SMITH </a:t>
            </a:r>
            <a:r>
              <a:rPr>
                <a:solidFill>
                  <a:srgbClr val="231F20"/>
                </a:solidFill>
              </a:rPr>
              <a:t>TEAM LEADER</a:t>
            </a:r>
          </a:p>
        </p:txBody>
      </p:sp>
      <p:sp>
        <p:nvSpPr>
          <p:cNvPr id="53"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sz="quarter" idx="28"/>
          </p:nvPr>
        </p:nvSpPr>
        <p:spPr>
          <a:xfrm>
            <a:off x="12190560" y="27964367"/>
            <a:ext cx="19351725" cy="13329682"/>
          </a:xfrm>
          <a:prstGeom prst="rect">
            <a:avLst/>
          </a:prstGeom>
        </p:spPr>
        <p:txBody>
          <a:bodyPr anchor="t">
            <a:noAutofit/>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b="1"/>
              <a:t>This is where you type your personal proﬁle and all your accomplishments.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ullamclobortis.</a:t>
            </a:r>
          </a:p>
        </p:txBody>
      </p:sp>
      <p:sp>
        <p:nvSpPr>
          <p:cNvPr id="54" name="Image"/>
          <p:cNvSpPr>
            <a:spLocks noGrp="1"/>
          </p:cNvSpPr>
          <p:nvPr>
            <p:ph type="pic" sz="quarter" idx="29"/>
          </p:nvPr>
        </p:nvSpPr>
        <p:spPr>
          <a:xfrm>
            <a:off x="1790700" y="25257190"/>
            <a:ext cx="7962900" cy="11620501"/>
          </a:xfrm>
          <a:prstGeom prst="rect">
            <a:avLst/>
          </a:prstGeom>
        </p:spPr>
        <p:txBody>
          <a:bodyPr lIns="91439" tIns="45719" rIns="91439" bIns="45719" anchor="t">
            <a:noAutofit/>
          </a:bodyPr>
          <a:lstStyle/>
          <a:p>
            <a:endParaRPr/>
          </a:p>
        </p:txBody>
      </p:sp>
      <p:sp>
        <p:nvSpPr>
          <p:cNvPr id="55" name="REALTOR®  DRE# 01234567…"/>
          <p:cNvSpPr txBox="1">
            <a:spLocks noGrp="1"/>
          </p:cNvSpPr>
          <p:nvPr>
            <p:ph type="body" sz="quarter" idx="30"/>
          </p:nvPr>
        </p:nvSpPr>
        <p:spPr>
          <a:xfrm>
            <a:off x="1853251" y="37799540"/>
            <a:ext cx="9687311" cy="3250407"/>
          </a:xfrm>
          <a:prstGeom prst="rect">
            <a:avLst/>
          </a:prstGeom>
        </p:spPr>
        <p:txBody>
          <a:bodyPr anchor="t">
            <a:spAutoFit/>
          </a:bodyPr>
          <a:lstStyle/>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REALTOR®  DRE# 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ChristinaSmith@SmithRE.com www.SmithRE.com</a:t>
            </a:r>
          </a:p>
        </p:txBody>
      </p:sp>
      <p:sp>
        <p:nvSpPr>
          <p:cNvPr id="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lide #4 - Testimonials">
    <p:spTree>
      <p:nvGrpSpPr>
        <p:cNvPr id="1" name=""/>
        <p:cNvGrpSpPr/>
        <p:nvPr/>
      </p:nvGrpSpPr>
      <p:grpSpPr>
        <a:xfrm>
          <a:off x="0" y="0"/>
          <a:ext cx="0" cy="0"/>
          <a:chOff x="0" y="0"/>
          <a:chExt cx="0" cy="0"/>
        </a:xfrm>
      </p:grpSpPr>
      <p:sp>
        <p:nvSpPr>
          <p:cNvPr id="63" name="Image"/>
          <p:cNvSpPr>
            <a:spLocks noGrp="1"/>
          </p:cNvSpPr>
          <p:nvPr>
            <p:ph type="pic" idx="13"/>
          </p:nvPr>
        </p:nvSpPr>
        <p:spPr>
          <a:xfrm>
            <a:off x="0" y="0"/>
            <a:ext cx="74930000" cy="49159062"/>
          </a:xfrm>
          <a:prstGeom prst="rect">
            <a:avLst/>
          </a:prstGeom>
        </p:spPr>
        <p:txBody>
          <a:bodyPr lIns="91439" tIns="45719" rIns="91439" bIns="45719" anchor="t">
            <a:noAutofit/>
          </a:bodyPr>
          <a:lstStyle/>
          <a:p>
            <a:endParaRPr/>
          </a:p>
        </p:txBody>
      </p:sp>
      <p:sp>
        <p:nvSpPr>
          <p:cNvPr id="64"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p:cNvSpPr txBox="1">
            <a:spLocks noGrp="1"/>
          </p:cNvSpPr>
          <p:nvPr>
            <p:ph type="body" sz="half" idx="14"/>
          </p:nvPr>
        </p:nvSpPr>
        <p:spPr>
          <a:xfrm>
            <a:off x="17753159" y="7288769"/>
            <a:ext cx="13715902" cy="32911294"/>
          </a:xfrm>
          <a:prstGeom prst="rect">
            <a:avLst/>
          </a:prstGeom>
        </p:spPr>
        <p:txBody>
          <a:bodyPr anchor="t">
            <a:noAutofit/>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Victoria Richardson</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a:t>
            </a:r>
            <a:r>
              <a:t>   Lorem ipsum dolor sit amet, consectetuer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Joanna Smith</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Beverly Stone</a:t>
            </a:r>
          </a:p>
          <a:p>
            <a:pPr marL="0" indent="0">
              <a:lnSpc>
                <a:spcPct val="110000"/>
              </a:lnSpc>
              <a:spcBef>
                <a:spcPts val="0"/>
              </a:spcBef>
              <a:buClrTx/>
              <a:buSzTx/>
              <a:buNone/>
              <a:defRPr sz="4400" i="0">
                <a:solidFill>
                  <a:srgbClr val="58595B"/>
                </a:solidFill>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Mark Michaelson</a:t>
            </a:r>
          </a:p>
        </p:txBody>
      </p:sp>
      <p:sp>
        <p:nvSpPr>
          <p:cNvPr id="65" name="Picture Placeholder 1"/>
          <p:cNvSpPr>
            <a:spLocks noGrp="1"/>
          </p:cNvSpPr>
          <p:nvPr>
            <p:ph type="pic" sz="quarter" idx="15"/>
          </p:nvPr>
        </p:nvSpPr>
        <p:spPr>
          <a:xfrm>
            <a:off x="-1219999" y="31031845"/>
            <a:ext cx="15928140" cy="13268633"/>
          </a:xfrm>
          <a:prstGeom prst="rect">
            <a:avLst/>
          </a:prstGeom>
          <a:ln w="508000">
            <a:solidFill>
              <a:srgbClr val="FFFFFF"/>
            </a:solidFill>
          </a:ln>
        </p:spPr>
        <p:txBody>
          <a:bodyPr lIns="91439" tIns="45719" rIns="91439" bIns="45719" anchor="t">
            <a:noAutofit/>
          </a:bodyPr>
          <a:lstStyle/>
          <a:p>
            <a:endParaRPr/>
          </a:p>
        </p:txBody>
      </p:sp>
      <p:sp>
        <p:nvSpPr>
          <p:cNvPr id="66" name="Image"/>
          <p:cNvSpPr>
            <a:spLocks noGrp="1"/>
          </p:cNvSpPr>
          <p:nvPr>
            <p:ph type="pic" sz="quarter" idx="16"/>
          </p:nvPr>
        </p:nvSpPr>
        <p:spPr>
          <a:xfrm>
            <a:off x="1917700" y="4725335"/>
            <a:ext cx="1689100" cy="1596908"/>
          </a:xfrm>
          <a:prstGeom prst="rect">
            <a:avLst/>
          </a:prstGeom>
        </p:spPr>
        <p:txBody>
          <a:bodyPr lIns="91439" tIns="45719" rIns="91439" bIns="45719" anchor="t">
            <a:noAutofit/>
          </a:bodyPr>
          <a:lstStyle/>
          <a:p>
            <a:endParaRPr/>
          </a:p>
        </p:txBody>
      </p:sp>
      <p:sp>
        <p:nvSpPr>
          <p:cNvPr id="67" name="Image"/>
          <p:cNvSpPr>
            <a:spLocks noGrp="1"/>
          </p:cNvSpPr>
          <p:nvPr>
            <p:ph type="pic" sz="quarter" idx="17"/>
          </p:nvPr>
        </p:nvSpPr>
        <p:spPr>
          <a:xfrm>
            <a:off x="29739790" y="39347325"/>
            <a:ext cx="1687181" cy="1598046"/>
          </a:xfrm>
          <a:prstGeom prst="rect">
            <a:avLst/>
          </a:prstGeom>
        </p:spPr>
        <p:txBody>
          <a:bodyPr lIns="91439" tIns="45719" rIns="91439" bIns="45719" anchor="t">
            <a:noAutofit/>
          </a:bodyPr>
          <a:lstStyle/>
          <a:p>
            <a:endParaRPr/>
          </a:p>
        </p:txBody>
      </p:sp>
      <p:sp>
        <p:nvSpPr>
          <p:cNvPr id="68"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sz="half" idx="18"/>
          </p:nvPr>
        </p:nvSpPr>
        <p:spPr>
          <a:xfrm>
            <a:off x="1827360" y="7288768"/>
            <a:ext cx="14030624" cy="23066216"/>
          </a:xfrm>
          <a:prstGeom prst="rect">
            <a:avLst/>
          </a:prstGeom>
        </p:spPr>
        <p:txBody>
          <a:bodyPr anchor="t">
            <a:noAutofit/>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Laura Simmons</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Kathryn Maloney</a:t>
            </a:r>
          </a:p>
        </p:txBody>
      </p:sp>
      <p:sp>
        <p:nvSpPr>
          <p:cNvPr id="69" name="WHAT OUR CLIENTS ARE SAYING..."/>
          <p:cNvSpPr txBox="1">
            <a:spLocks noGrp="1"/>
          </p:cNvSpPr>
          <p:nvPr>
            <p:ph type="body" sz="quarter" idx="19"/>
          </p:nvPr>
        </p:nvSpPr>
        <p:spPr>
          <a:xfrm>
            <a:off x="6040542" y="2133996"/>
            <a:ext cx="21256416" cy="1408908"/>
          </a:xfrm>
          <a:prstGeom prst="rect">
            <a:avLst/>
          </a:prstGeom>
        </p:spPr>
        <p:txBody>
          <a:bodyPr wrap="none" anchor="t">
            <a:spAutoFit/>
          </a:bodyPr>
          <a:lstStyle>
            <a:lvl1pPr marL="0" indent="0" algn="ctr">
              <a:lnSpc>
                <a:spcPct val="130000"/>
              </a:lnSpc>
              <a:spcBef>
                <a:spcPts val="0"/>
              </a:spcBef>
              <a:buClrTx/>
              <a:buSzTx/>
              <a:buNone/>
              <a:defRPr sz="9200" i="0">
                <a:latin typeface="Gotham Medium"/>
                <a:ea typeface="Gotham Medium"/>
                <a:cs typeface="Gotham Medium"/>
                <a:sym typeface="Gotham Medium"/>
              </a:defRPr>
            </a:lvl1pPr>
          </a:lstStyle>
          <a:p>
            <a:r>
              <a:t>WHAT OUR CLIENTS ARE SAYING...</a:t>
            </a:r>
          </a:p>
        </p:txBody>
      </p:sp>
      <p:sp>
        <p:nvSpPr>
          <p:cNvPr id="7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lide #5 - The  Process">
    <p:spTree>
      <p:nvGrpSpPr>
        <p:cNvPr id="1" name=""/>
        <p:cNvGrpSpPr/>
        <p:nvPr/>
      </p:nvGrpSpPr>
      <p:grpSpPr>
        <a:xfrm>
          <a:off x="0" y="0"/>
          <a:ext cx="0" cy="0"/>
          <a:chOff x="0" y="0"/>
          <a:chExt cx="0" cy="0"/>
        </a:xfrm>
      </p:grpSpPr>
      <p:sp>
        <p:nvSpPr>
          <p:cNvPr id="77" name="Image"/>
          <p:cNvSpPr>
            <a:spLocks noGrp="1"/>
          </p:cNvSpPr>
          <p:nvPr>
            <p:ph type="pic" idx="13"/>
          </p:nvPr>
        </p:nvSpPr>
        <p:spPr>
          <a:xfrm>
            <a:off x="-33337500" y="0"/>
            <a:ext cx="74930000" cy="49159062"/>
          </a:xfrm>
          <a:prstGeom prst="rect">
            <a:avLst/>
          </a:prstGeom>
        </p:spPr>
        <p:txBody>
          <a:bodyPr lIns="91439" tIns="45719" rIns="91439" bIns="45719" anchor="t">
            <a:noAutofit/>
          </a:bodyPr>
          <a:lstStyle/>
          <a:p>
            <a:endParaRPr/>
          </a:p>
        </p:txBody>
      </p:sp>
      <p:sp>
        <p:nvSpPr>
          <p:cNvPr id="78" name="Circle"/>
          <p:cNvSpPr>
            <a:spLocks noGrp="1"/>
          </p:cNvSpPr>
          <p:nvPr>
            <p:ph type="body" sz="quarter" idx="14"/>
          </p:nvPr>
        </p:nvSpPr>
        <p:spPr>
          <a:xfrm>
            <a:off x="10084436" y="22053956"/>
            <a:ext cx="13534148" cy="13534148"/>
          </a:xfrm>
          <a:prstGeom prst="ellipse">
            <a:avLst/>
          </a:prstGeom>
          <a:solidFill>
            <a:srgbClr val="FFFFFF"/>
          </a:solidFill>
        </p:spPr>
        <p:txBody>
          <a:bodyPr lIns="0" tIns="0" rIns="0" bIns="0">
            <a:noAutofit/>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79" name="Image"/>
          <p:cNvSpPr>
            <a:spLocks noGrp="1"/>
          </p:cNvSpPr>
          <p:nvPr>
            <p:ph type="pic" sz="quarter" idx="15"/>
          </p:nvPr>
        </p:nvSpPr>
        <p:spPr>
          <a:xfrm>
            <a:off x="12138337" y="33674983"/>
            <a:ext cx="9060826" cy="2159001"/>
          </a:xfrm>
          <a:prstGeom prst="rect">
            <a:avLst/>
          </a:prstGeom>
        </p:spPr>
        <p:txBody>
          <a:bodyPr lIns="91439" tIns="45719" rIns="91439" bIns="45719" anchor="t">
            <a:noAutofit/>
          </a:bodyPr>
          <a:lstStyle/>
          <a:p>
            <a:endParaRPr/>
          </a:p>
        </p:txBody>
      </p:sp>
      <p:sp>
        <p:nvSpPr>
          <p:cNvPr id="80" name="Image"/>
          <p:cNvSpPr>
            <a:spLocks noGrp="1"/>
          </p:cNvSpPr>
          <p:nvPr>
            <p:ph type="pic" sz="quarter" idx="16"/>
          </p:nvPr>
        </p:nvSpPr>
        <p:spPr>
          <a:xfrm>
            <a:off x="12138337" y="36262660"/>
            <a:ext cx="9060826" cy="2159001"/>
          </a:xfrm>
          <a:prstGeom prst="rect">
            <a:avLst/>
          </a:prstGeom>
        </p:spPr>
        <p:txBody>
          <a:bodyPr lIns="91439" tIns="45719" rIns="91439" bIns="45719" anchor="t">
            <a:noAutofit/>
          </a:bodyPr>
          <a:lstStyle/>
          <a:p>
            <a:endParaRPr/>
          </a:p>
        </p:txBody>
      </p:sp>
      <p:sp>
        <p:nvSpPr>
          <p:cNvPr id="81" name="Image"/>
          <p:cNvSpPr>
            <a:spLocks noGrp="1"/>
          </p:cNvSpPr>
          <p:nvPr>
            <p:ph type="pic" sz="quarter" idx="17"/>
          </p:nvPr>
        </p:nvSpPr>
        <p:spPr>
          <a:xfrm>
            <a:off x="12138337" y="38844562"/>
            <a:ext cx="9060826" cy="2159001"/>
          </a:xfrm>
          <a:prstGeom prst="rect">
            <a:avLst/>
          </a:prstGeom>
        </p:spPr>
        <p:txBody>
          <a:bodyPr lIns="91439" tIns="45719" rIns="91439" bIns="45719" anchor="t">
            <a:noAutofit/>
          </a:bodyPr>
          <a:lstStyle/>
          <a:p>
            <a:endParaRPr/>
          </a:p>
        </p:txBody>
      </p:sp>
      <p:sp>
        <p:nvSpPr>
          <p:cNvPr id="82" name="Image"/>
          <p:cNvSpPr>
            <a:spLocks noGrp="1"/>
          </p:cNvSpPr>
          <p:nvPr>
            <p:ph type="pic" sz="quarter" idx="18"/>
          </p:nvPr>
        </p:nvSpPr>
        <p:spPr>
          <a:xfrm>
            <a:off x="23428636" y="25596591"/>
            <a:ext cx="9060826" cy="2159001"/>
          </a:xfrm>
          <a:prstGeom prst="rect">
            <a:avLst/>
          </a:prstGeom>
        </p:spPr>
        <p:txBody>
          <a:bodyPr lIns="91439" tIns="45719" rIns="91439" bIns="45719" anchor="t">
            <a:noAutofit/>
          </a:bodyPr>
          <a:lstStyle/>
          <a:p>
            <a:endParaRPr/>
          </a:p>
        </p:txBody>
      </p:sp>
      <p:sp>
        <p:nvSpPr>
          <p:cNvPr id="83" name="Image"/>
          <p:cNvSpPr>
            <a:spLocks noGrp="1"/>
          </p:cNvSpPr>
          <p:nvPr>
            <p:ph type="pic" sz="quarter" idx="19"/>
          </p:nvPr>
        </p:nvSpPr>
        <p:spPr>
          <a:xfrm>
            <a:off x="23428636" y="27943937"/>
            <a:ext cx="9060826" cy="2159001"/>
          </a:xfrm>
          <a:prstGeom prst="rect">
            <a:avLst/>
          </a:prstGeom>
        </p:spPr>
        <p:txBody>
          <a:bodyPr lIns="91439" tIns="45719" rIns="91439" bIns="45719" anchor="t">
            <a:noAutofit/>
          </a:bodyPr>
          <a:lstStyle/>
          <a:p>
            <a:endParaRPr/>
          </a:p>
        </p:txBody>
      </p:sp>
      <p:sp>
        <p:nvSpPr>
          <p:cNvPr id="84" name="Image"/>
          <p:cNvSpPr>
            <a:spLocks noGrp="1"/>
          </p:cNvSpPr>
          <p:nvPr>
            <p:ph type="pic" sz="quarter" idx="20"/>
          </p:nvPr>
        </p:nvSpPr>
        <p:spPr>
          <a:xfrm>
            <a:off x="23428636" y="30290064"/>
            <a:ext cx="9060826" cy="2159001"/>
          </a:xfrm>
          <a:prstGeom prst="rect">
            <a:avLst/>
          </a:prstGeom>
        </p:spPr>
        <p:txBody>
          <a:bodyPr lIns="91439" tIns="45719" rIns="91439" bIns="45719" anchor="t">
            <a:noAutofit/>
          </a:bodyPr>
          <a:lstStyle/>
          <a:p>
            <a:endParaRPr/>
          </a:p>
        </p:txBody>
      </p:sp>
      <p:sp>
        <p:nvSpPr>
          <p:cNvPr id="85" name="Image"/>
          <p:cNvSpPr>
            <a:spLocks noGrp="1"/>
          </p:cNvSpPr>
          <p:nvPr>
            <p:ph type="pic" sz="quarter" idx="21"/>
          </p:nvPr>
        </p:nvSpPr>
        <p:spPr>
          <a:xfrm>
            <a:off x="1946587" y="26515677"/>
            <a:ext cx="9060826" cy="2159001"/>
          </a:xfrm>
          <a:prstGeom prst="rect">
            <a:avLst/>
          </a:prstGeom>
        </p:spPr>
        <p:txBody>
          <a:bodyPr lIns="91439" tIns="45719" rIns="91439" bIns="45719" anchor="t">
            <a:noAutofit/>
          </a:bodyPr>
          <a:lstStyle/>
          <a:p>
            <a:endParaRPr/>
          </a:p>
        </p:txBody>
      </p:sp>
      <p:sp>
        <p:nvSpPr>
          <p:cNvPr id="86" name="Image"/>
          <p:cNvSpPr>
            <a:spLocks noGrp="1"/>
          </p:cNvSpPr>
          <p:nvPr>
            <p:ph type="pic" sz="quarter" idx="22"/>
          </p:nvPr>
        </p:nvSpPr>
        <p:spPr>
          <a:xfrm>
            <a:off x="1946587" y="29232990"/>
            <a:ext cx="9060826" cy="2159001"/>
          </a:xfrm>
          <a:prstGeom prst="rect">
            <a:avLst/>
          </a:prstGeom>
        </p:spPr>
        <p:txBody>
          <a:bodyPr lIns="91439" tIns="45719" rIns="91439" bIns="45719" anchor="t">
            <a:noAutofit/>
          </a:bodyPr>
          <a:lstStyle/>
          <a:p>
            <a:endParaRPr/>
          </a:p>
        </p:txBody>
      </p:sp>
      <p:sp>
        <p:nvSpPr>
          <p:cNvPr id="87" name="Image"/>
          <p:cNvSpPr>
            <a:spLocks noGrp="1"/>
          </p:cNvSpPr>
          <p:nvPr>
            <p:ph type="pic" sz="quarter" idx="23"/>
          </p:nvPr>
        </p:nvSpPr>
        <p:spPr>
          <a:xfrm>
            <a:off x="12138337" y="4490668"/>
            <a:ext cx="9060826" cy="2159001"/>
          </a:xfrm>
          <a:prstGeom prst="rect">
            <a:avLst/>
          </a:prstGeom>
        </p:spPr>
        <p:txBody>
          <a:bodyPr lIns="91439" tIns="45719" rIns="91439" bIns="45719" anchor="t">
            <a:noAutofit/>
          </a:bodyPr>
          <a:lstStyle/>
          <a:p>
            <a:endParaRPr/>
          </a:p>
        </p:txBody>
      </p:sp>
      <p:sp>
        <p:nvSpPr>
          <p:cNvPr id="88" name="Image"/>
          <p:cNvSpPr>
            <a:spLocks noGrp="1"/>
          </p:cNvSpPr>
          <p:nvPr>
            <p:ph type="pic" sz="quarter" idx="24"/>
          </p:nvPr>
        </p:nvSpPr>
        <p:spPr>
          <a:xfrm>
            <a:off x="12138337" y="7073056"/>
            <a:ext cx="9060826" cy="2159001"/>
          </a:xfrm>
          <a:prstGeom prst="rect">
            <a:avLst/>
          </a:prstGeom>
        </p:spPr>
        <p:txBody>
          <a:bodyPr lIns="91439" tIns="45719" rIns="91439" bIns="45719" anchor="t">
            <a:noAutofit/>
          </a:bodyPr>
          <a:lstStyle/>
          <a:p>
            <a:endParaRPr/>
          </a:p>
        </p:txBody>
      </p:sp>
      <p:sp>
        <p:nvSpPr>
          <p:cNvPr id="89" name="Image"/>
          <p:cNvSpPr>
            <a:spLocks noGrp="1"/>
          </p:cNvSpPr>
          <p:nvPr>
            <p:ph type="pic" sz="quarter" idx="25"/>
          </p:nvPr>
        </p:nvSpPr>
        <p:spPr>
          <a:xfrm>
            <a:off x="12138337" y="9642048"/>
            <a:ext cx="9060826" cy="2159001"/>
          </a:xfrm>
          <a:prstGeom prst="rect">
            <a:avLst/>
          </a:prstGeom>
        </p:spPr>
        <p:txBody>
          <a:bodyPr lIns="91439" tIns="45719" rIns="91439" bIns="45719" anchor="t">
            <a:noAutofit/>
          </a:bodyPr>
          <a:lstStyle/>
          <a:p>
            <a:endParaRPr/>
          </a:p>
        </p:txBody>
      </p:sp>
      <p:sp>
        <p:nvSpPr>
          <p:cNvPr id="90" name="Image"/>
          <p:cNvSpPr>
            <a:spLocks noGrp="1"/>
          </p:cNvSpPr>
          <p:nvPr>
            <p:ph type="pic" sz="quarter" idx="26"/>
          </p:nvPr>
        </p:nvSpPr>
        <p:spPr>
          <a:xfrm>
            <a:off x="12138337" y="12239430"/>
            <a:ext cx="9060826" cy="2159001"/>
          </a:xfrm>
          <a:prstGeom prst="rect">
            <a:avLst/>
          </a:prstGeom>
        </p:spPr>
        <p:txBody>
          <a:bodyPr lIns="91439" tIns="45719" rIns="91439" bIns="45719" anchor="t">
            <a:noAutofit/>
          </a:bodyPr>
          <a:lstStyle/>
          <a:p>
            <a:endParaRPr/>
          </a:p>
        </p:txBody>
      </p:sp>
      <p:sp>
        <p:nvSpPr>
          <p:cNvPr id="91" name="Image"/>
          <p:cNvSpPr>
            <a:spLocks noGrp="1"/>
          </p:cNvSpPr>
          <p:nvPr>
            <p:ph type="pic" sz="quarter" idx="27"/>
          </p:nvPr>
        </p:nvSpPr>
        <p:spPr>
          <a:xfrm>
            <a:off x="12138337" y="14793427"/>
            <a:ext cx="9060826" cy="2159001"/>
          </a:xfrm>
          <a:prstGeom prst="rect">
            <a:avLst/>
          </a:prstGeom>
        </p:spPr>
        <p:txBody>
          <a:bodyPr lIns="91439" tIns="45719" rIns="91439" bIns="45719" anchor="t">
            <a:noAutofit/>
          </a:bodyPr>
          <a:lstStyle/>
          <a:p>
            <a:endParaRPr/>
          </a:p>
        </p:txBody>
      </p:sp>
      <p:sp>
        <p:nvSpPr>
          <p:cNvPr id="92" name="Image"/>
          <p:cNvSpPr>
            <a:spLocks noGrp="1"/>
          </p:cNvSpPr>
          <p:nvPr>
            <p:ph type="pic" sz="quarter" idx="28"/>
          </p:nvPr>
        </p:nvSpPr>
        <p:spPr>
          <a:xfrm>
            <a:off x="12138337" y="17405805"/>
            <a:ext cx="9060826" cy="2159001"/>
          </a:xfrm>
          <a:prstGeom prst="rect">
            <a:avLst/>
          </a:prstGeom>
        </p:spPr>
        <p:txBody>
          <a:bodyPr lIns="91439" tIns="45719" rIns="91439" bIns="45719" anchor="t">
            <a:noAutofit/>
          </a:bodyPr>
          <a:lstStyle/>
          <a:p>
            <a:endParaRPr/>
          </a:p>
        </p:txBody>
      </p:sp>
      <p:sp>
        <p:nvSpPr>
          <p:cNvPr id="93" name="Image"/>
          <p:cNvSpPr>
            <a:spLocks noGrp="1"/>
          </p:cNvSpPr>
          <p:nvPr>
            <p:ph type="pic" sz="quarter" idx="29"/>
          </p:nvPr>
        </p:nvSpPr>
        <p:spPr>
          <a:xfrm>
            <a:off x="12138337" y="19971393"/>
            <a:ext cx="9060826" cy="2159001"/>
          </a:xfrm>
          <a:prstGeom prst="rect">
            <a:avLst/>
          </a:prstGeom>
        </p:spPr>
        <p:txBody>
          <a:bodyPr lIns="91439" tIns="45719" rIns="91439" bIns="45719" anchor="t">
            <a:noAutofit/>
          </a:bodyPr>
          <a:lstStyle/>
          <a:p>
            <a:endParaRPr/>
          </a:p>
        </p:txBody>
      </p:sp>
      <p:sp>
        <p:nvSpPr>
          <p:cNvPr id="94" name="Image"/>
          <p:cNvSpPr>
            <a:spLocks noGrp="1"/>
          </p:cNvSpPr>
          <p:nvPr>
            <p:ph type="pic" sz="quarter" idx="30"/>
          </p:nvPr>
        </p:nvSpPr>
        <p:spPr>
          <a:xfrm>
            <a:off x="12138337" y="22551062"/>
            <a:ext cx="9060826" cy="2159001"/>
          </a:xfrm>
          <a:prstGeom prst="rect">
            <a:avLst/>
          </a:prstGeom>
        </p:spPr>
        <p:txBody>
          <a:bodyPr lIns="91439" tIns="45719" rIns="91439" bIns="45719" anchor="t">
            <a:noAutofit/>
          </a:bodyPr>
          <a:lstStyle/>
          <a:p>
            <a:endParaRPr/>
          </a:p>
        </p:txBody>
      </p:sp>
      <p:sp>
        <p:nvSpPr>
          <p:cNvPr id="95" name="Conduct Inspections"/>
          <p:cNvSpPr txBox="1">
            <a:spLocks noGrp="1"/>
          </p:cNvSpPr>
          <p:nvPr>
            <p:ph type="body" sz="quarter" idx="31"/>
          </p:nvPr>
        </p:nvSpPr>
        <p:spPr>
          <a:xfrm>
            <a:off x="4857291" y="27234404"/>
            <a:ext cx="4889469"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Conduct Inspections</a:t>
            </a:r>
          </a:p>
        </p:txBody>
      </p:sp>
      <p:sp>
        <p:nvSpPr>
          <p:cNvPr id="96" name="Resolve Any Issues"/>
          <p:cNvSpPr txBox="1">
            <a:spLocks noGrp="1"/>
          </p:cNvSpPr>
          <p:nvPr>
            <p:ph type="body" sz="quarter" idx="32"/>
          </p:nvPr>
        </p:nvSpPr>
        <p:spPr>
          <a:xfrm>
            <a:off x="5019406" y="29952204"/>
            <a:ext cx="4565239"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Resolve Any Issues</a:t>
            </a:r>
          </a:p>
        </p:txBody>
      </p:sp>
      <p:sp>
        <p:nvSpPr>
          <p:cNvPr id="97" name="Image"/>
          <p:cNvSpPr>
            <a:spLocks noGrp="1"/>
          </p:cNvSpPr>
          <p:nvPr>
            <p:ph type="pic" sz="quarter" idx="33"/>
          </p:nvPr>
        </p:nvSpPr>
        <p:spPr>
          <a:xfrm>
            <a:off x="12368148" y="4724598"/>
            <a:ext cx="1917701" cy="2106275"/>
          </a:xfrm>
          <a:prstGeom prst="rect">
            <a:avLst/>
          </a:prstGeom>
        </p:spPr>
        <p:txBody>
          <a:bodyPr lIns="91439" tIns="45719" rIns="91439" bIns="45719" anchor="t">
            <a:noAutofit/>
          </a:bodyPr>
          <a:lstStyle/>
          <a:p>
            <a:endParaRPr/>
          </a:p>
        </p:txBody>
      </p:sp>
      <p:sp>
        <p:nvSpPr>
          <p:cNvPr id="98" name="Image"/>
          <p:cNvSpPr>
            <a:spLocks noGrp="1"/>
          </p:cNvSpPr>
          <p:nvPr>
            <p:ph type="pic" sz="quarter" idx="34"/>
          </p:nvPr>
        </p:nvSpPr>
        <p:spPr>
          <a:xfrm>
            <a:off x="12368148" y="7304089"/>
            <a:ext cx="1917701" cy="2106275"/>
          </a:xfrm>
          <a:prstGeom prst="rect">
            <a:avLst/>
          </a:prstGeom>
        </p:spPr>
        <p:txBody>
          <a:bodyPr lIns="91439" tIns="45719" rIns="91439" bIns="45719" anchor="t">
            <a:noAutofit/>
          </a:bodyPr>
          <a:lstStyle/>
          <a:p>
            <a:endParaRPr/>
          </a:p>
        </p:txBody>
      </p:sp>
      <p:sp>
        <p:nvSpPr>
          <p:cNvPr id="99" name="Image"/>
          <p:cNvSpPr>
            <a:spLocks noGrp="1"/>
          </p:cNvSpPr>
          <p:nvPr>
            <p:ph type="pic" sz="quarter" idx="35"/>
          </p:nvPr>
        </p:nvSpPr>
        <p:spPr>
          <a:xfrm>
            <a:off x="12368148" y="9883581"/>
            <a:ext cx="1917701" cy="2106274"/>
          </a:xfrm>
          <a:prstGeom prst="rect">
            <a:avLst/>
          </a:prstGeom>
        </p:spPr>
        <p:txBody>
          <a:bodyPr lIns="91439" tIns="45719" rIns="91439" bIns="45719" anchor="t">
            <a:noAutofit/>
          </a:bodyPr>
          <a:lstStyle/>
          <a:p>
            <a:endParaRPr/>
          </a:p>
        </p:txBody>
      </p:sp>
      <p:sp>
        <p:nvSpPr>
          <p:cNvPr id="100" name="Image"/>
          <p:cNvSpPr>
            <a:spLocks noGrp="1"/>
          </p:cNvSpPr>
          <p:nvPr>
            <p:ph type="pic" sz="quarter" idx="36"/>
          </p:nvPr>
        </p:nvSpPr>
        <p:spPr>
          <a:xfrm>
            <a:off x="12368148" y="12463072"/>
            <a:ext cx="1917701" cy="2106275"/>
          </a:xfrm>
          <a:prstGeom prst="rect">
            <a:avLst/>
          </a:prstGeom>
        </p:spPr>
        <p:txBody>
          <a:bodyPr lIns="91439" tIns="45719" rIns="91439" bIns="45719" anchor="t">
            <a:noAutofit/>
          </a:bodyPr>
          <a:lstStyle/>
          <a:p>
            <a:endParaRPr/>
          </a:p>
        </p:txBody>
      </p:sp>
      <p:sp>
        <p:nvSpPr>
          <p:cNvPr id="101" name="Image"/>
          <p:cNvSpPr>
            <a:spLocks noGrp="1"/>
          </p:cNvSpPr>
          <p:nvPr>
            <p:ph type="pic" sz="quarter" idx="37"/>
          </p:nvPr>
        </p:nvSpPr>
        <p:spPr>
          <a:xfrm>
            <a:off x="12368148" y="15042563"/>
            <a:ext cx="1917701" cy="2106275"/>
          </a:xfrm>
          <a:prstGeom prst="rect">
            <a:avLst/>
          </a:prstGeom>
        </p:spPr>
        <p:txBody>
          <a:bodyPr lIns="91439" tIns="45719" rIns="91439" bIns="45719" anchor="t">
            <a:noAutofit/>
          </a:bodyPr>
          <a:lstStyle/>
          <a:p>
            <a:endParaRPr/>
          </a:p>
        </p:txBody>
      </p:sp>
      <p:sp>
        <p:nvSpPr>
          <p:cNvPr id="102" name="Image"/>
          <p:cNvSpPr>
            <a:spLocks noGrp="1"/>
          </p:cNvSpPr>
          <p:nvPr>
            <p:ph type="pic" sz="quarter" idx="38"/>
          </p:nvPr>
        </p:nvSpPr>
        <p:spPr>
          <a:xfrm>
            <a:off x="12368148" y="17620457"/>
            <a:ext cx="1917701" cy="2109471"/>
          </a:xfrm>
          <a:prstGeom prst="rect">
            <a:avLst/>
          </a:prstGeom>
        </p:spPr>
        <p:txBody>
          <a:bodyPr lIns="91439" tIns="45719" rIns="91439" bIns="45719" anchor="t">
            <a:noAutofit/>
          </a:bodyPr>
          <a:lstStyle/>
          <a:p>
            <a:endParaRPr/>
          </a:p>
        </p:txBody>
      </p:sp>
      <p:sp>
        <p:nvSpPr>
          <p:cNvPr id="103" name="Image"/>
          <p:cNvSpPr>
            <a:spLocks noGrp="1"/>
          </p:cNvSpPr>
          <p:nvPr>
            <p:ph type="pic" sz="quarter" idx="39"/>
          </p:nvPr>
        </p:nvSpPr>
        <p:spPr>
          <a:xfrm>
            <a:off x="12370890" y="20204558"/>
            <a:ext cx="1912216" cy="2100251"/>
          </a:xfrm>
          <a:prstGeom prst="rect">
            <a:avLst/>
          </a:prstGeom>
        </p:spPr>
        <p:txBody>
          <a:bodyPr lIns="91439" tIns="45719" rIns="91439" bIns="45719" anchor="t">
            <a:noAutofit/>
          </a:bodyPr>
          <a:lstStyle/>
          <a:p>
            <a:endParaRPr/>
          </a:p>
        </p:txBody>
      </p:sp>
      <p:sp>
        <p:nvSpPr>
          <p:cNvPr id="104" name="Image"/>
          <p:cNvSpPr>
            <a:spLocks noGrp="1"/>
          </p:cNvSpPr>
          <p:nvPr>
            <p:ph type="pic" sz="quarter" idx="40"/>
          </p:nvPr>
        </p:nvSpPr>
        <p:spPr>
          <a:xfrm>
            <a:off x="12368148" y="22781038"/>
            <a:ext cx="1917701" cy="2106275"/>
          </a:xfrm>
          <a:prstGeom prst="rect">
            <a:avLst/>
          </a:prstGeom>
        </p:spPr>
        <p:txBody>
          <a:bodyPr lIns="91439" tIns="45719" rIns="91439" bIns="45719" anchor="t">
            <a:noAutofit/>
          </a:bodyPr>
          <a:lstStyle/>
          <a:p>
            <a:endParaRPr/>
          </a:p>
        </p:txBody>
      </p:sp>
      <p:sp>
        <p:nvSpPr>
          <p:cNvPr id="105" name="Image"/>
          <p:cNvSpPr>
            <a:spLocks noGrp="1"/>
          </p:cNvSpPr>
          <p:nvPr>
            <p:ph type="pic" sz="quarter" idx="41"/>
          </p:nvPr>
        </p:nvSpPr>
        <p:spPr>
          <a:xfrm>
            <a:off x="2174478" y="26752748"/>
            <a:ext cx="1917701" cy="2102770"/>
          </a:xfrm>
          <a:prstGeom prst="rect">
            <a:avLst/>
          </a:prstGeom>
        </p:spPr>
        <p:txBody>
          <a:bodyPr lIns="91439" tIns="45719" rIns="91439" bIns="45719" anchor="t">
            <a:noAutofit/>
          </a:bodyPr>
          <a:lstStyle/>
          <a:p>
            <a:endParaRPr/>
          </a:p>
        </p:txBody>
      </p:sp>
      <p:sp>
        <p:nvSpPr>
          <p:cNvPr id="106" name="Image"/>
          <p:cNvSpPr>
            <a:spLocks noGrp="1"/>
          </p:cNvSpPr>
          <p:nvPr>
            <p:ph type="pic" sz="quarter" idx="42"/>
          </p:nvPr>
        </p:nvSpPr>
        <p:spPr>
          <a:xfrm>
            <a:off x="2174478" y="29470350"/>
            <a:ext cx="1917701" cy="2102770"/>
          </a:xfrm>
          <a:prstGeom prst="rect">
            <a:avLst/>
          </a:prstGeom>
        </p:spPr>
        <p:txBody>
          <a:bodyPr lIns="91439" tIns="45719" rIns="91439" bIns="45719" anchor="t">
            <a:noAutofit/>
          </a:bodyPr>
          <a:lstStyle/>
          <a:p>
            <a:endParaRPr/>
          </a:p>
        </p:txBody>
      </p:sp>
      <p:sp>
        <p:nvSpPr>
          <p:cNvPr id="107" name="Image"/>
          <p:cNvSpPr>
            <a:spLocks noGrp="1"/>
          </p:cNvSpPr>
          <p:nvPr>
            <p:ph type="pic" sz="quarter" idx="43"/>
          </p:nvPr>
        </p:nvSpPr>
        <p:spPr>
          <a:xfrm>
            <a:off x="23672800" y="25849580"/>
            <a:ext cx="1917700" cy="2109471"/>
          </a:xfrm>
          <a:prstGeom prst="rect">
            <a:avLst/>
          </a:prstGeom>
        </p:spPr>
        <p:txBody>
          <a:bodyPr lIns="91439" tIns="45719" rIns="91439" bIns="45719" anchor="t">
            <a:noAutofit/>
          </a:bodyPr>
          <a:lstStyle/>
          <a:p>
            <a:endParaRPr/>
          </a:p>
        </p:txBody>
      </p:sp>
      <p:sp>
        <p:nvSpPr>
          <p:cNvPr id="108" name="Image"/>
          <p:cNvSpPr>
            <a:spLocks noGrp="1"/>
          </p:cNvSpPr>
          <p:nvPr>
            <p:ph type="pic" sz="quarter" idx="44"/>
          </p:nvPr>
        </p:nvSpPr>
        <p:spPr>
          <a:xfrm>
            <a:off x="23672800" y="28194220"/>
            <a:ext cx="1917700" cy="2106274"/>
          </a:xfrm>
          <a:prstGeom prst="rect">
            <a:avLst/>
          </a:prstGeom>
        </p:spPr>
        <p:txBody>
          <a:bodyPr lIns="91439" tIns="45719" rIns="91439" bIns="45719" anchor="t">
            <a:noAutofit/>
          </a:bodyPr>
          <a:lstStyle/>
          <a:p>
            <a:endParaRPr/>
          </a:p>
        </p:txBody>
      </p:sp>
      <p:sp>
        <p:nvSpPr>
          <p:cNvPr id="109" name="Image"/>
          <p:cNvSpPr>
            <a:spLocks noGrp="1"/>
          </p:cNvSpPr>
          <p:nvPr>
            <p:ph type="pic" sz="quarter" idx="45"/>
          </p:nvPr>
        </p:nvSpPr>
        <p:spPr>
          <a:xfrm>
            <a:off x="23672800" y="30535661"/>
            <a:ext cx="1917700" cy="2106275"/>
          </a:xfrm>
          <a:prstGeom prst="rect">
            <a:avLst/>
          </a:prstGeom>
        </p:spPr>
        <p:txBody>
          <a:bodyPr lIns="91439" tIns="45719" rIns="91439" bIns="45719" anchor="t">
            <a:noAutofit/>
          </a:bodyPr>
          <a:lstStyle/>
          <a:p>
            <a:endParaRPr/>
          </a:p>
        </p:txBody>
      </p:sp>
      <p:sp>
        <p:nvSpPr>
          <p:cNvPr id="110" name="Select a Real Estate Agent"/>
          <p:cNvSpPr txBox="1">
            <a:spLocks noGrp="1"/>
          </p:cNvSpPr>
          <p:nvPr>
            <p:ph type="body" sz="quarter" idx="46"/>
          </p:nvPr>
        </p:nvSpPr>
        <p:spPr>
          <a:xfrm>
            <a:off x="14364943" y="5212605"/>
            <a:ext cx="6257665"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Select a Real Estate Agent</a:t>
            </a:r>
          </a:p>
        </p:txBody>
      </p:sp>
      <p:sp>
        <p:nvSpPr>
          <p:cNvPr id="111" name="Obtain Financial…"/>
          <p:cNvSpPr txBox="1">
            <a:spLocks noGrp="1"/>
          </p:cNvSpPr>
          <p:nvPr>
            <p:ph type="body" sz="quarter" idx="47"/>
          </p:nvPr>
        </p:nvSpPr>
        <p:spPr>
          <a:xfrm>
            <a:off x="15516693" y="7443023"/>
            <a:ext cx="3954165" cy="1419067"/>
          </a:xfrm>
          <a:prstGeom prst="rect">
            <a:avLst/>
          </a:prstGeom>
        </p:spPr>
        <p:txBody>
          <a:bodyPr wrap="none">
            <a:spAutoFit/>
          </a:bodyPr>
          <a:lstStyle/>
          <a:p>
            <a:pPr marL="0" indent="0" algn="ctr" defTabSz="457200">
              <a:spcBef>
                <a:spcPts val="0"/>
              </a:spcBef>
              <a:buClrTx/>
              <a:buSzTx/>
              <a:buNone/>
              <a:defRPr sz="4600" i="0">
                <a:solidFill>
                  <a:srgbClr val="FFFFFF"/>
                </a:solidFill>
              </a:defRPr>
            </a:pPr>
            <a:r>
              <a:t>Obtain Financial</a:t>
            </a:r>
          </a:p>
          <a:p>
            <a:pPr marL="0" indent="0" algn="ctr" defTabSz="457200">
              <a:spcBef>
                <a:spcPts val="0"/>
              </a:spcBef>
              <a:buClrTx/>
              <a:buSzTx/>
              <a:buNone/>
              <a:defRPr sz="4600" i="0">
                <a:solidFill>
                  <a:srgbClr val="FFFFFF"/>
                </a:solidFill>
              </a:defRPr>
            </a:pPr>
            <a:r>
              <a:t>Preapproval</a:t>
            </a:r>
          </a:p>
        </p:txBody>
      </p:sp>
      <p:sp>
        <p:nvSpPr>
          <p:cNvPr id="112" name="Analyze Your Needs In…"/>
          <p:cNvSpPr txBox="1">
            <a:spLocks noGrp="1"/>
          </p:cNvSpPr>
          <p:nvPr>
            <p:ph type="body" sz="quarter" idx="48"/>
          </p:nvPr>
        </p:nvSpPr>
        <p:spPr>
          <a:xfrm>
            <a:off x="14848660" y="10092245"/>
            <a:ext cx="5290231" cy="1419067"/>
          </a:xfrm>
          <a:prstGeom prst="rect">
            <a:avLst/>
          </a:prstGeom>
        </p:spPr>
        <p:txBody>
          <a:bodyPr wrap="none">
            <a:spAutoFit/>
          </a:bodyPr>
          <a:lstStyle/>
          <a:p>
            <a:pPr marL="0" indent="0" algn="ctr" defTabSz="457200">
              <a:spcBef>
                <a:spcPts val="0"/>
              </a:spcBef>
              <a:buClrTx/>
              <a:buSzTx/>
              <a:buNone/>
              <a:defRPr sz="4600" i="0">
                <a:solidFill>
                  <a:srgbClr val="FFFFFF"/>
                </a:solidFill>
              </a:defRPr>
            </a:pPr>
            <a:r>
              <a:t>Analyze Your Needs In</a:t>
            </a:r>
          </a:p>
          <a:p>
            <a:pPr marL="0" indent="0" algn="ctr" defTabSz="457200">
              <a:spcBef>
                <a:spcPts val="0"/>
              </a:spcBef>
              <a:buClrTx/>
              <a:buSzTx/>
              <a:buNone/>
              <a:defRPr sz="4600" i="0">
                <a:solidFill>
                  <a:srgbClr val="FFFFFF"/>
                </a:solidFill>
              </a:defRPr>
            </a:pPr>
            <a:r>
              <a:t>A Buyer Consultation</a:t>
            </a:r>
          </a:p>
        </p:txBody>
      </p:sp>
      <p:sp>
        <p:nvSpPr>
          <p:cNvPr id="113" name="Select Properties"/>
          <p:cNvSpPr txBox="1">
            <a:spLocks noGrp="1"/>
          </p:cNvSpPr>
          <p:nvPr>
            <p:ph type="body" sz="quarter" idx="49"/>
          </p:nvPr>
        </p:nvSpPr>
        <p:spPr>
          <a:xfrm>
            <a:off x="15428187" y="13090717"/>
            <a:ext cx="413117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Select Properties</a:t>
            </a:r>
          </a:p>
        </p:txBody>
      </p:sp>
      <p:sp>
        <p:nvSpPr>
          <p:cNvPr id="114" name="View Properties"/>
          <p:cNvSpPr txBox="1">
            <a:spLocks noGrp="1"/>
          </p:cNvSpPr>
          <p:nvPr>
            <p:ph type="body" sz="quarter" idx="50"/>
          </p:nvPr>
        </p:nvSpPr>
        <p:spPr>
          <a:xfrm>
            <a:off x="15591179" y="15560258"/>
            <a:ext cx="3805194"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View Properties</a:t>
            </a:r>
          </a:p>
        </p:txBody>
      </p:sp>
      <p:sp>
        <p:nvSpPr>
          <p:cNvPr id="115" name="Write An Offer To Purchase"/>
          <p:cNvSpPr txBox="1">
            <a:spLocks noGrp="1"/>
          </p:cNvSpPr>
          <p:nvPr>
            <p:ph type="body" sz="quarter" idx="51"/>
          </p:nvPr>
        </p:nvSpPr>
        <p:spPr>
          <a:xfrm>
            <a:off x="14345664" y="18252179"/>
            <a:ext cx="6296223"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Write An Offer To Purchase</a:t>
            </a:r>
          </a:p>
        </p:txBody>
      </p:sp>
      <p:sp>
        <p:nvSpPr>
          <p:cNvPr id="116" name="Negotiate Terms"/>
          <p:cNvSpPr txBox="1">
            <a:spLocks noGrp="1"/>
          </p:cNvSpPr>
          <p:nvPr>
            <p:ph type="body" sz="quarter" idx="52"/>
          </p:nvPr>
        </p:nvSpPr>
        <p:spPr>
          <a:xfrm>
            <a:off x="15555834" y="20690610"/>
            <a:ext cx="3875883"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Negotiate Terms</a:t>
            </a:r>
          </a:p>
        </p:txBody>
      </p:sp>
      <p:sp>
        <p:nvSpPr>
          <p:cNvPr id="117" name="Accept The Contract"/>
          <p:cNvSpPr txBox="1">
            <a:spLocks noGrp="1"/>
          </p:cNvSpPr>
          <p:nvPr>
            <p:ph type="body" sz="quarter" idx="53"/>
          </p:nvPr>
        </p:nvSpPr>
        <p:spPr>
          <a:xfrm>
            <a:off x="15117685" y="23270279"/>
            <a:ext cx="4752182"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Accept The Contract</a:t>
            </a:r>
          </a:p>
        </p:txBody>
      </p:sp>
      <p:sp>
        <p:nvSpPr>
          <p:cNvPr id="118" name="THE HOME BUYING PROCESS"/>
          <p:cNvSpPr txBox="1">
            <a:spLocks noGrp="1"/>
          </p:cNvSpPr>
          <p:nvPr>
            <p:ph type="body" sz="quarter" idx="54"/>
          </p:nvPr>
        </p:nvSpPr>
        <p:spPr>
          <a:xfrm>
            <a:off x="7753416" y="2133996"/>
            <a:ext cx="17830668" cy="1408908"/>
          </a:xfrm>
          <a:prstGeom prst="rect">
            <a:avLst/>
          </a:prstGeom>
        </p:spPr>
        <p:txBody>
          <a:bodyPr wrap="none" anchor="t">
            <a:spAutoFit/>
          </a:bodyPr>
          <a:lstStyle>
            <a:lvl1pPr marL="0" indent="0" algn="ctr">
              <a:lnSpc>
                <a:spcPct val="130000"/>
              </a:lnSpc>
              <a:spcBef>
                <a:spcPts val="0"/>
              </a:spcBef>
              <a:buClrTx/>
              <a:buSzTx/>
              <a:buNone/>
              <a:defRPr sz="9200" i="0">
                <a:latin typeface="Gotham Medium"/>
                <a:ea typeface="Gotham Medium"/>
                <a:cs typeface="Gotham Medium"/>
                <a:sym typeface="Gotham Medium"/>
              </a:defRPr>
            </a:lvl1pPr>
          </a:lstStyle>
          <a:p>
            <a:r>
              <a:t>THE HOME BUYING PROCESS</a:t>
            </a:r>
          </a:p>
        </p:txBody>
      </p:sp>
      <p:sp>
        <p:nvSpPr>
          <p:cNvPr id="119" name="Conduct Title Search"/>
          <p:cNvSpPr txBox="1">
            <a:spLocks noGrp="1"/>
          </p:cNvSpPr>
          <p:nvPr>
            <p:ph type="body" sz="quarter" idx="55"/>
          </p:nvPr>
        </p:nvSpPr>
        <p:spPr>
          <a:xfrm>
            <a:off x="26330286" y="26320004"/>
            <a:ext cx="4907579"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Conduct Title Search</a:t>
            </a:r>
          </a:p>
        </p:txBody>
      </p:sp>
      <p:sp>
        <p:nvSpPr>
          <p:cNvPr id="120" name="Remove Any…"/>
          <p:cNvSpPr txBox="1">
            <a:spLocks noGrp="1"/>
          </p:cNvSpPr>
          <p:nvPr>
            <p:ph type="body" sz="quarter" idx="56"/>
          </p:nvPr>
        </p:nvSpPr>
        <p:spPr>
          <a:xfrm>
            <a:off x="26998611" y="28313904"/>
            <a:ext cx="3570930" cy="1419067"/>
          </a:xfrm>
          <a:prstGeom prst="rect">
            <a:avLst/>
          </a:prstGeom>
        </p:spPr>
        <p:txBody>
          <a:bodyPr wrap="none">
            <a:spAutoFit/>
          </a:bodyPr>
          <a:lstStyle/>
          <a:p>
            <a:pPr marL="0" indent="0" algn="ctr" defTabSz="457200">
              <a:spcBef>
                <a:spcPts val="0"/>
              </a:spcBef>
              <a:buClrTx/>
              <a:buSzTx/>
              <a:buNone/>
              <a:defRPr sz="4600" i="0">
                <a:solidFill>
                  <a:srgbClr val="FFFFFF"/>
                </a:solidFill>
              </a:defRPr>
            </a:pPr>
            <a:r>
              <a:t>Remove Any</a:t>
            </a:r>
          </a:p>
          <a:p>
            <a:pPr marL="0" indent="0" algn="ctr" defTabSz="457200">
              <a:spcBef>
                <a:spcPts val="0"/>
              </a:spcBef>
              <a:buClrTx/>
              <a:buSzTx/>
              <a:buNone/>
              <a:defRPr sz="4600" i="0">
                <a:solidFill>
                  <a:srgbClr val="FFFFFF"/>
                </a:solidFill>
              </a:defRPr>
            </a:pPr>
            <a:r>
              <a:t>Encumbrances</a:t>
            </a:r>
          </a:p>
        </p:txBody>
      </p:sp>
      <p:sp>
        <p:nvSpPr>
          <p:cNvPr id="121" name="Obtain Title Insurance"/>
          <p:cNvSpPr txBox="1">
            <a:spLocks noGrp="1"/>
          </p:cNvSpPr>
          <p:nvPr>
            <p:ph type="body" sz="quarter" idx="57"/>
          </p:nvPr>
        </p:nvSpPr>
        <p:spPr>
          <a:xfrm>
            <a:off x="26193583" y="31009278"/>
            <a:ext cx="5180985"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Obtain Title Insurance</a:t>
            </a:r>
          </a:p>
        </p:txBody>
      </p:sp>
      <p:sp>
        <p:nvSpPr>
          <p:cNvPr id="122" name="Obtain Funds for Closing"/>
          <p:cNvSpPr txBox="1">
            <a:spLocks noGrp="1"/>
          </p:cNvSpPr>
          <p:nvPr>
            <p:ph type="body" sz="quarter" idx="58"/>
          </p:nvPr>
        </p:nvSpPr>
        <p:spPr>
          <a:xfrm>
            <a:off x="14542247" y="34542960"/>
            <a:ext cx="590305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Obtain Funds for Closing</a:t>
            </a:r>
          </a:p>
        </p:txBody>
      </p:sp>
      <p:sp>
        <p:nvSpPr>
          <p:cNvPr id="123" name="Close on the Property"/>
          <p:cNvSpPr txBox="1">
            <a:spLocks noGrp="1"/>
          </p:cNvSpPr>
          <p:nvPr>
            <p:ph type="body" sz="quarter" idx="59"/>
          </p:nvPr>
        </p:nvSpPr>
        <p:spPr>
          <a:xfrm>
            <a:off x="14898317" y="36981391"/>
            <a:ext cx="519091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Close on the Property</a:t>
            </a:r>
          </a:p>
        </p:txBody>
      </p:sp>
      <p:sp>
        <p:nvSpPr>
          <p:cNvPr id="124" name="Take Possession of Home!"/>
          <p:cNvSpPr txBox="1">
            <a:spLocks noGrp="1"/>
          </p:cNvSpPr>
          <p:nvPr>
            <p:ph type="body" sz="quarter" idx="60"/>
          </p:nvPr>
        </p:nvSpPr>
        <p:spPr>
          <a:xfrm>
            <a:off x="14389187" y="39563779"/>
            <a:ext cx="620917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Take Possession of Home!</a:t>
            </a:r>
          </a:p>
        </p:txBody>
      </p:sp>
      <p:sp>
        <p:nvSpPr>
          <p:cNvPr id="125" name="Image"/>
          <p:cNvSpPr>
            <a:spLocks noGrp="1"/>
          </p:cNvSpPr>
          <p:nvPr>
            <p:ph type="pic" sz="quarter" idx="61"/>
          </p:nvPr>
        </p:nvSpPr>
        <p:spPr>
          <a:xfrm>
            <a:off x="12368148" y="33900513"/>
            <a:ext cx="1917701" cy="2106275"/>
          </a:xfrm>
          <a:prstGeom prst="rect">
            <a:avLst/>
          </a:prstGeom>
        </p:spPr>
        <p:txBody>
          <a:bodyPr lIns="91439" tIns="45719" rIns="91439" bIns="45719" anchor="t">
            <a:noAutofit/>
          </a:bodyPr>
          <a:lstStyle/>
          <a:p>
            <a:endParaRPr/>
          </a:p>
        </p:txBody>
      </p:sp>
      <p:sp>
        <p:nvSpPr>
          <p:cNvPr id="126" name="Image"/>
          <p:cNvSpPr>
            <a:spLocks noGrp="1"/>
          </p:cNvSpPr>
          <p:nvPr>
            <p:ph type="pic" sz="quarter" idx="62"/>
          </p:nvPr>
        </p:nvSpPr>
        <p:spPr>
          <a:xfrm>
            <a:off x="12368148" y="36529630"/>
            <a:ext cx="1917701" cy="2106275"/>
          </a:xfrm>
          <a:prstGeom prst="rect">
            <a:avLst/>
          </a:prstGeom>
        </p:spPr>
        <p:txBody>
          <a:bodyPr lIns="91439" tIns="45719" rIns="91439" bIns="45719" anchor="t">
            <a:noAutofit/>
          </a:bodyPr>
          <a:lstStyle/>
          <a:p>
            <a:endParaRPr/>
          </a:p>
        </p:txBody>
      </p:sp>
      <p:sp>
        <p:nvSpPr>
          <p:cNvPr id="127" name="Image"/>
          <p:cNvSpPr>
            <a:spLocks noGrp="1"/>
          </p:cNvSpPr>
          <p:nvPr>
            <p:ph type="pic" sz="quarter" idx="63"/>
          </p:nvPr>
        </p:nvSpPr>
        <p:spPr>
          <a:xfrm>
            <a:off x="12368148" y="39095247"/>
            <a:ext cx="1917701" cy="2109471"/>
          </a:xfrm>
          <a:prstGeom prst="rect">
            <a:avLst/>
          </a:prstGeom>
        </p:spPr>
        <p:txBody>
          <a:bodyPr lIns="91439" tIns="45719" rIns="91439" bIns="45719" anchor="t">
            <a:noAutofit/>
          </a:bodyPr>
          <a:lstStyle/>
          <a:p>
            <a:endParaRPr/>
          </a:p>
        </p:txBody>
      </p:sp>
      <p:sp>
        <p:nvSpPr>
          <p:cNvPr id="128" name="REMOVE CONTINGENCIES"/>
          <p:cNvSpPr txBox="1">
            <a:spLocks noGrp="1"/>
          </p:cNvSpPr>
          <p:nvPr>
            <p:ph type="body" sz="quarter" idx="64"/>
          </p:nvPr>
        </p:nvSpPr>
        <p:spPr>
          <a:xfrm>
            <a:off x="12266577" y="26314796"/>
            <a:ext cx="8804346" cy="974567"/>
          </a:xfrm>
          <a:prstGeom prst="rect">
            <a:avLst/>
          </a:prstGeom>
        </p:spPr>
        <p:txBody>
          <a:bodyPr wrap="none" anchor="t">
            <a:spAutoFit/>
          </a:bodyPr>
          <a:lstStyle>
            <a:lvl1pPr marL="0" indent="0" algn="ctr">
              <a:lnSpc>
                <a:spcPct val="130000"/>
              </a:lnSpc>
              <a:spcBef>
                <a:spcPts val="0"/>
              </a:spcBef>
              <a:buClrTx/>
              <a:buSzTx/>
              <a:buNone/>
              <a:defRPr sz="6600" i="0"/>
            </a:lvl1pPr>
          </a:lstStyle>
          <a:p>
            <a:r>
              <a:t>REMOVE CONTINGENCIES</a:t>
            </a:r>
          </a:p>
        </p:txBody>
      </p:sp>
      <p:sp>
        <p:nvSpPr>
          <p:cNvPr id="129" name="OBTAIN MORTGAGE FINANCING"/>
          <p:cNvSpPr txBox="1">
            <a:spLocks noGrp="1"/>
          </p:cNvSpPr>
          <p:nvPr>
            <p:ph type="body" sz="quarter" idx="65"/>
          </p:nvPr>
        </p:nvSpPr>
        <p:spPr>
          <a:xfrm>
            <a:off x="12965941" y="27965796"/>
            <a:ext cx="7405618" cy="720567"/>
          </a:xfrm>
          <a:prstGeom prst="rect">
            <a:avLst/>
          </a:prstGeom>
        </p:spPr>
        <p:txBody>
          <a:bodyPr wrap="none" anchor="t">
            <a:spAutoFit/>
          </a:bodyPr>
          <a:lstStyle>
            <a:lvl1pPr marL="0" indent="0" algn="ctr">
              <a:lnSpc>
                <a:spcPct val="130000"/>
              </a:lnSpc>
              <a:spcBef>
                <a:spcPts val="0"/>
              </a:spcBef>
              <a:buClrTx/>
              <a:buSzTx/>
              <a:buNone/>
              <a:defRPr sz="4600" i="0"/>
            </a:lvl1pPr>
          </a:lstStyle>
          <a:p>
            <a:r>
              <a:t>OBTAIN MORTGAGE FINANCING</a:t>
            </a:r>
          </a:p>
        </p:txBody>
      </p:sp>
      <p:sp>
        <p:nvSpPr>
          <p:cNvPr id="130" name="CREDIT CHECK…"/>
          <p:cNvSpPr txBox="1">
            <a:spLocks noGrp="1"/>
          </p:cNvSpPr>
          <p:nvPr>
            <p:ph type="body" sz="quarter" idx="66"/>
          </p:nvPr>
        </p:nvSpPr>
        <p:spPr>
          <a:xfrm>
            <a:off x="12397496" y="29362796"/>
            <a:ext cx="3836157" cy="2117567"/>
          </a:xfrm>
          <a:prstGeom prst="rect">
            <a:avLst/>
          </a:prstGeom>
        </p:spPr>
        <p:txBody>
          <a:bodyPr wrap="none" anchor="t">
            <a:spAutoFit/>
          </a:bodyPr>
          <a:lstStyle/>
          <a:p>
            <a:pPr marL="0" indent="0" algn="ctr">
              <a:spcBef>
                <a:spcPts val="0"/>
              </a:spcBef>
              <a:buClrTx/>
              <a:buSzTx/>
              <a:buNone/>
              <a:defRPr sz="4600" i="0">
                <a:solidFill>
                  <a:srgbClr val="D81F27"/>
                </a:solidFill>
              </a:defRPr>
            </a:pPr>
            <a:r>
              <a:t>CREDIT CHECK</a:t>
            </a:r>
          </a:p>
          <a:p>
            <a:pPr marL="0" indent="0" algn="ctr">
              <a:spcBef>
                <a:spcPts val="0"/>
              </a:spcBef>
              <a:buClrTx/>
              <a:buSzTx/>
              <a:buNone/>
              <a:defRPr sz="4600" i="0">
                <a:solidFill>
                  <a:srgbClr val="D81F27"/>
                </a:solidFill>
              </a:defRPr>
            </a:pPr>
            <a:r>
              <a:t>UNDERWRITING</a:t>
            </a:r>
          </a:p>
          <a:p>
            <a:pPr marL="0" indent="0" algn="ctr">
              <a:spcBef>
                <a:spcPts val="0"/>
              </a:spcBef>
              <a:buClrTx/>
              <a:buSzTx/>
              <a:buNone/>
              <a:defRPr sz="4600" i="0">
                <a:solidFill>
                  <a:srgbClr val="D81F27"/>
                </a:solidFill>
              </a:defRPr>
            </a:pPr>
            <a:r>
              <a:t>APPRAISAL</a:t>
            </a:r>
          </a:p>
        </p:txBody>
      </p:sp>
      <p:sp>
        <p:nvSpPr>
          <p:cNvPr id="131" name="SURVEY…"/>
          <p:cNvSpPr txBox="1">
            <a:spLocks noGrp="1"/>
          </p:cNvSpPr>
          <p:nvPr>
            <p:ph type="body" sz="quarter" idx="67"/>
          </p:nvPr>
        </p:nvSpPr>
        <p:spPr>
          <a:xfrm>
            <a:off x="18065138" y="29362796"/>
            <a:ext cx="2914873" cy="1419067"/>
          </a:xfrm>
          <a:prstGeom prst="rect">
            <a:avLst/>
          </a:prstGeom>
        </p:spPr>
        <p:txBody>
          <a:bodyPr wrap="none" anchor="t">
            <a:spAutoFit/>
          </a:bodyPr>
          <a:lstStyle/>
          <a:p>
            <a:pPr marL="0" indent="0" algn="ctr">
              <a:spcBef>
                <a:spcPts val="0"/>
              </a:spcBef>
              <a:buClrTx/>
              <a:buSzTx/>
              <a:buNone/>
              <a:defRPr sz="4600" i="0">
                <a:solidFill>
                  <a:srgbClr val="D81F27"/>
                </a:solidFill>
              </a:defRPr>
            </a:pPr>
            <a:r>
              <a:t>SURVEY</a:t>
            </a:r>
          </a:p>
          <a:p>
            <a:pPr marL="0" indent="0" algn="ctr">
              <a:spcBef>
                <a:spcPts val="0"/>
              </a:spcBef>
              <a:buClrTx/>
              <a:buSzTx/>
              <a:buNone/>
              <a:defRPr sz="4600" i="0">
                <a:solidFill>
                  <a:srgbClr val="D81F27"/>
                </a:solidFill>
              </a:defRPr>
            </a:pPr>
            <a:r>
              <a:t>INSURANCE</a:t>
            </a:r>
          </a:p>
        </p:txBody>
      </p:sp>
      <p:sp>
        <p:nvSpPr>
          <p:cNvPr id="1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lide #8">
    <p:spTree>
      <p:nvGrpSpPr>
        <p:cNvPr id="1" name=""/>
        <p:cNvGrpSpPr/>
        <p:nvPr/>
      </p:nvGrpSpPr>
      <p:grpSpPr>
        <a:xfrm>
          <a:off x="0" y="0"/>
          <a:ext cx="0" cy="0"/>
          <a:chOff x="0" y="0"/>
          <a:chExt cx="0" cy="0"/>
        </a:xfrm>
      </p:grpSpPr>
      <p:sp>
        <p:nvSpPr>
          <p:cNvPr id="197" name="Image"/>
          <p:cNvSpPr>
            <a:spLocks noGrp="1"/>
          </p:cNvSpPr>
          <p:nvPr>
            <p:ph type="pic" idx="13"/>
          </p:nvPr>
        </p:nvSpPr>
        <p:spPr>
          <a:xfrm>
            <a:off x="0" y="0"/>
            <a:ext cx="33337500" cy="42862500"/>
          </a:xfrm>
          <a:prstGeom prst="rect">
            <a:avLst/>
          </a:prstGeom>
        </p:spPr>
        <p:txBody>
          <a:bodyPr lIns="91439" tIns="45719" rIns="91439" bIns="45719" anchor="t">
            <a:noAutofit/>
          </a:bodyPr>
          <a:lstStyle/>
          <a:p>
            <a:endParaRPr/>
          </a:p>
        </p:txBody>
      </p:sp>
      <p:sp>
        <p:nvSpPr>
          <p:cNvPr id="198" name="Image"/>
          <p:cNvSpPr>
            <a:spLocks noGrp="1"/>
          </p:cNvSpPr>
          <p:nvPr>
            <p:ph type="pic" sz="quarter" idx="14"/>
          </p:nvPr>
        </p:nvSpPr>
        <p:spPr>
          <a:xfrm>
            <a:off x="0" y="13003806"/>
            <a:ext cx="17927937" cy="11861297"/>
          </a:xfrm>
          <a:prstGeom prst="rect">
            <a:avLst/>
          </a:prstGeom>
        </p:spPr>
        <p:txBody>
          <a:bodyPr lIns="91439" tIns="45719" rIns="91439" bIns="45719" anchor="t">
            <a:noAutofit/>
          </a:bodyPr>
          <a:lstStyle/>
          <a:p>
            <a:endParaRPr/>
          </a:p>
        </p:txBody>
      </p:sp>
      <p:sp>
        <p:nvSpPr>
          <p:cNvPr id="199" name="THANK YOU"/>
          <p:cNvSpPr txBox="1">
            <a:spLocks noGrp="1"/>
          </p:cNvSpPr>
          <p:nvPr>
            <p:ph type="body" sz="quarter" idx="15"/>
          </p:nvPr>
        </p:nvSpPr>
        <p:spPr>
          <a:xfrm>
            <a:off x="18058964" y="16326643"/>
            <a:ext cx="14331538" cy="2386808"/>
          </a:xfrm>
          <a:prstGeom prst="rect">
            <a:avLst/>
          </a:prstGeom>
        </p:spPr>
        <p:txBody>
          <a:bodyPr anchor="b">
            <a:spAutoFit/>
          </a:bodyPr>
          <a:lstStyle/>
          <a:p>
            <a:pPr marL="0" indent="0" defTabSz="457200">
              <a:lnSpc>
                <a:spcPct val="90000"/>
              </a:lnSpc>
              <a:spcBef>
                <a:spcPts val="0"/>
              </a:spcBef>
              <a:buClrTx/>
              <a:buSzTx/>
              <a:buNone/>
              <a:defRPr sz="16000" i="0">
                <a:solidFill>
                  <a:srgbClr val="D81F27"/>
                </a:solidFill>
                <a:latin typeface="+mn-lt"/>
                <a:ea typeface="+mn-ea"/>
                <a:cs typeface="+mn-cs"/>
                <a:sym typeface="GothamBold"/>
              </a:defRPr>
            </a:pPr>
            <a:r>
              <a:t>THANK </a:t>
            </a:r>
            <a:r>
              <a:rPr>
                <a:solidFill>
                  <a:srgbClr val="231F20"/>
                </a:solidFill>
              </a:rPr>
              <a:t>YOU</a:t>
            </a:r>
          </a:p>
        </p:txBody>
      </p:sp>
      <p:sp>
        <p:nvSpPr>
          <p:cNvPr id="200" name="for the privilege and opportunity to work with you.  As always, feel free to call if you have any questions. Looking forward to assisting you with selling your home."/>
          <p:cNvSpPr txBox="1">
            <a:spLocks noGrp="1"/>
          </p:cNvSpPr>
          <p:nvPr>
            <p:ph type="body" sz="quarter" idx="16"/>
          </p:nvPr>
        </p:nvSpPr>
        <p:spPr>
          <a:xfrm>
            <a:off x="18363251" y="18808969"/>
            <a:ext cx="13309601" cy="4534631"/>
          </a:xfrm>
          <a:prstGeom prst="rect">
            <a:avLst/>
          </a:prstGeom>
        </p:spPr>
        <p:txBody>
          <a:bodyPr anchor="t">
            <a:spAutoFit/>
          </a:bodyPr>
          <a:lstStyle>
            <a:lvl1pPr marL="0" indent="0">
              <a:lnSpc>
                <a:spcPct val="110000"/>
              </a:lnSpc>
              <a:spcBef>
                <a:spcPts val="0"/>
              </a:spcBef>
              <a:buClrTx/>
              <a:buSzTx/>
              <a:buNone/>
              <a:defRPr sz="5600" i="0">
                <a:latin typeface="ITC Avant Garde Gothic Std"/>
                <a:ea typeface="ITC Avant Garde Gothic Std"/>
                <a:cs typeface="ITC Avant Garde Gothic Std"/>
                <a:sym typeface="ITC Avant Garde Gothic Std"/>
              </a:defRPr>
            </a:lvl1pPr>
          </a:lstStyle>
          <a:p>
            <a:r>
              <a:t>for the privilege and opportunity to work with you.  As always, feel free to call if you have any questions. Looking forward to assisting you with selling your home.</a:t>
            </a:r>
          </a:p>
        </p:txBody>
      </p:sp>
      <p:sp>
        <p:nvSpPr>
          <p:cNvPr id="201" name="CHRISTINA SMITH…"/>
          <p:cNvSpPr txBox="1">
            <a:spLocks noGrp="1"/>
          </p:cNvSpPr>
          <p:nvPr>
            <p:ph type="body" sz="quarter" idx="17"/>
          </p:nvPr>
        </p:nvSpPr>
        <p:spPr>
          <a:xfrm>
            <a:off x="17575851" y="30204044"/>
            <a:ext cx="13900765" cy="4655027"/>
          </a:xfrm>
          <a:prstGeom prst="rect">
            <a:avLst/>
          </a:prstGeom>
        </p:spPr>
        <p:txBody>
          <a:bodyPr anchor="t">
            <a:spAutoFit/>
          </a:bodyPr>
          <a:lstStyle/>
          <a:p>
            <a:pPr marL="0" indent="0">
              <a:lnSpc>
                <a:spcPct val="140000"/>
              </a:lnSpc>
              <a:spcBef>
                <a:spcPts val="0"/>
              </a:spcBef>
              <a:buClrTx/>
              <a:buSzTx/>
              <a:buNone/>
              <a:defRPr sz="7200" i="0">
                <a:latin typeface="+mn-lt"/>
                <a:ea typeface="+mn-ea"/>
                <a:cs typeface="+mn-cs"/>
                <a:sym typeface="GothamBold"/>
              </a:defRPr>
            </a:pPr>
            <a:r>
              <a:t>CHRISTINA SMITH</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REALTOR</a:t>
            </a:r>
            <a:r>
              <a:rPr baseline="31999"/>
              <a:t>®</a:t>
            </a:r>
            <a:r>
              <a:t>  DRE# 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ChristinaSmith@SmithRE.com www.SmithRE.com</a:t>
            </a:r>
          </a:p>
        </p:txBody>
      </p:sp>
      <p:sp>
        <p:nvSpPr>
          <p:cNvPr id="202" name="Each Office is Independently Owned and Operated"/>
          <p:cNvSpPr txBox="1">
            <a:spLocks noGrp="1"/>
          </p:cNvSpPr>
          <p:nvPr>
            <p:ph type="body" sz="quarter" idx="18"/>
          </p:nvPr>
        </p:nvSpPr>
        <p:spPr>
          <a:xfrm>
            <a:off x="17612490" y="40652341"/>
            <a:ext cx="8365872" cy="434341"/>
          </a:xfrm>
          <a:prstGeom prst="rect">
            <a:avLst/>
          </a:prstGeom>
        </p:spPr>
        <p:txBody>
          <a:bodyPr wrap="none" lIns="0" tIns="0" rIns="0" bIns="0">
            <a:spAutoFit/>
          </a:bodyPr>
          <a:lstStyle>
            <a:lvl1pPr marL="0" indent="0" algn="ctr">
              <a:spcBef>
                <a:spcPts val="0"/>
              </a:spcBef>
              <a:buClrTx/>
              <a:buSzTx/>
              <a:buNone/>
              <a:defRPr sz="3400" i="0">
                <a:latin typeface="ITC Avant Garde Gothic Std Book"/>
                <a:ea typeface="ITC Avant Garde Gothic Std Book"/>
                <a:cs typeface="ITC Avant Garde Gothic Std Book"/>
                <a:sym typeface="ITC Avant Garde Gothic Std Book"/>
              </a:defRPr>
            </a:lvl1pPr>
          </a:lstStyle>
          <a:p>
            <a:r>
              <a:t>Each Office is Independently Owned and Operated</a:t>
            </a:r>
          </a:p>
        </p:txBody>
      </p:sp>
      <p:sp>
        <p:nvSpPr>
          <p:cNvPr id="203" name="Image"/>
          <p:cNvSpPr>
            <a:spLocks noGrp="1"/>
          </p:cNvSpPr>
          <p:nvPr>
            <p:ph type="pic" sz="quarter" idx="19"/>
          </p:nvPr>
        </p:nvSpPr>
        <p:spPr>
          <a:xfrm>
            <a:off x="3280951" y="26268957"/>
            <a:ext cx="11366035" cy="16593543"/>
          </a:xfrm>
          <a:prstGeom prst="rect">
            <a:avLst/>
          </a:prstGeom>
        </p:spPr>
        <p:txBody>
          <a:bodyPr lIns="91439" tIns="45719" rIns="91439" bIns="45719" anchor="t">
            <a:noAutofit/>
          </a:bodyPr>
          <a:lstStyle/>
          <a:p>
            <a:endParaRPr/>
          </a:p>
        </p:txBody>
      </p:sp>
      <p:sp>
        <p:nvSpPr>
          <p:cNvPr id="204" name="Image"/>
          <p:cNvSpPr>
            <a:spLocks noGrp="1"/>
          </p:cNvSpPr>
          <p:nvPr>
            <p:ph type="pic" sz="quarter" idx="20"/>
          </p:nvPr>
        </p:nvSpPr>
        <p:spPr>
          <a:xfrm>
            <a:off x="17618282" y="36234941"/>
            <a:ext cx="9195961" cy="4155166"/>
          </a:xfrm>
          <a:prstGeom prst="rect">
            <a:avLst/>
          </a:prstGeom>
        </p:spPr>
        <p:txBody>
          <a:bodyPr lIns="91439" tIns="45719" rIns="91439" bIns="45719" anchor="t">
            <a:noAutofit/>
          </a:bodyPr>
          <a:lstStyle/>
          <a:p>
            <a:endParaRPr/>
          </a:p>
        </p:txBody>
      </p:sp>
      <p:sp>
        <p:nvSpPr>
          <p:cNvPr id="205" name="It’s what we do and we do it well!"/>
          <p:cNvSpPr txBox="1">
            <a:spLocks noGrp="1"/>
          </p:cNvSpPr>
          <p:nvPr>
            <p:ph type="body" sz="quarter" idx="21"/>
          </p:nvPr>
        </p:nvSpPr>
        <p:spPr>
          <a:xfrm>
            <a:off x="18363251" y="24302758"/>
            <a:ext cx="10745312" cy="773907"/>
          </a:xfrm>
          <a:prstGeom prst="rect">
            <a:avLst/>
          </a:prstGeom>
        </p:spPr>
        <p:txBody>
          <a:bodyPr wrap="none">
            <a:spAutoFit/>
          </a:bodyPr>
          <a:lstStyle>
            <a:lvl1pPr marL="0" indent="0">
              <a:spcBef>
                <a:spcPts val="0"/>
              </a:spcBef>
              <a:buClrTx/>
              <a:buSzTx/>
              <a:buNone/>
              <a:defRPr sz="5000" i="0">
                <a:solidFill>
                  <a:srgbClr val="D81F27"/>
                </a:solidFill>
              </a:defRPr>
            </a:lvl1pPr>
          </a:lstStyle>
          <a:p>
            <a:r>
              <a:t>It’s what we do and we do it well!</a:t>
            </a:r>
          </a:p>
        </p:txBody>
      </p:sp>
      <p:sp>
        <p:nvSpPr>
          <p:cNvPr id="2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309316" y="12541250"/>
            <a:ext cx="28718868" cy="3125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nchor="ctr">
            <a:normAutofit/>
          </a:bodyPr>
          <a:lstStyle/>
          <a:p>
            <a:r>
              <a:t>Title Text</a:t>
            </a:r>
          </a:p>
        </p:txBody>
      </p:sp>
      <p:sp>
        <p:nvSpPr>
          <p:cNvPr id="3" name="Body Level One…"/>
          <p:cNvSpPr txBox="1">
            <a:spLocks noGrp="1"/>
          </p:cNvSpPr>
          <p:nvPr>
            <p:ph type="body" idx="1"/>
          </p:nvPr>
        </p:nvSpPr>
        <p:spPr>
          <a:xfrm>
            <a:off x="2309316" y="16361171"/>
            <a:ext cx="28718868" cy="12709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6061736" y="29939257"/>
            <a:ext cx="1196665" cy="1254647"/>
          </a:xfrm>
          <a:prstGeom prst="rect">
            <a:avLst/>
          </a:prstGeom>
          <a:ln w="12700">
            <a:miter lim="400000"/>
          </a:ln>
        </p:spPr>
        <p:txBody>
          <a:bodyPr wrap="none" lIns="69453" tIns="69453" rIns="69453" bIns="69453">
            <a:spAutoFit/>
          </a:bodyPr>
          <a:lstStyle>
            <a:lvl1pPr>
              <a:defRPr sz="74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7" r:id="rId7"/>
  </p:sldLayoutIdLst>
  <p:transition spd="med"/>
  <p:txStyles>
    <p:titleStyle>
      <a:lvl1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1pPr>
      <a:lvl2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2pPr>
      <a:lvl3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3pPr>
      <a:lvl4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4pPr>
      <a:lvl5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5pPr>
      <a:lvl6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6pPr>
      <a:lvl7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7pPr>
      <a:lvl8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8pPr>
      <a:lvl9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9pPr>
    </p:titleStyle>
    <p:bodyStyle>
      <a:lvl1pPr marL="736022" marR="0" indent="-736022" algn="l" defTabSz="2579687" rtl="0" latinLnBrk="0">
        <a:lnSpc>
          <a:spcPct val="100000"/>
        </a:lnSpc>
        <a:spcBef>
          <a:spcPts val="200"/>
        </a:spcBef>
        <a:spcAft>
          <a:spcPts val="0"/>
        </a:spcAft>
        <a:buClr>
          <a:srgbClr val="D81F27"/>
        </a:buClr>
        <a:buSzPct val="150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1pPr>
      <a:lvl2pPr marL="130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2pPr>
      <a:lvl3pPr marL="194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3pPr>
      <a:lvl4pPr marL="257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4pPr>
      <a:lvl5pPr marL="321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5pPr>
      <a:lvl6pPr marL="384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6pPr>
      <a:lvl7pPr marL="448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7pPr>
      <a:lvl8pPr marL="511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8pPr>
      <a:lvl9pPr marL="575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9pPr>
    </p:bodyStyle>
    <p:otherStyle>
      <a:lvl1pPr marL="0" marR="0" indent="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1pPr>
      <a:lvl2pPr marL="0" marR="0" indent="228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2pPr>
      <a:lvl3pPr marL="0" marR="0" indent="457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3pPr>
      <a:lvl4pPr marL="0" marR="0" indent="685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4pPr>
      <a:lvl5pPr marL="0" marR="0" indent="9144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5pPr>
      <a:lvl6pPr marL="0" marR="0" indent="11430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6pPr>
      <a:lvl7pPr marL="0" marR="0" indent="1371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7pPr>
      <a:lvl8pPr marL="0" marR="0" indent="1600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8pPr>
      <a:lvl9pPr marL="0" marR="0" indent="1828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image" Target="../media/image12.jpeg"/><Relationship Id="rId16"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40.jpeg"/></Relationships>
</file>

<file path=ppt/slides/_rels/slide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5.jpeg"/><Relationship Id="rId11" Type="http://schemas.openxmlformats.org/officeDocument/2006/relationships/image" Target="../media/image50.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Image" descr="Image"/>
          <p:cNvPicPr>
            <a:picLocks noGrp="1" noChangeAspect="1"/>
          </p:cNvPicPr>
          <p:nvPr>
            <p:ph type="pic" idx="13"/>
          </p:nvPr>
        </p:nvPicPr>
        <p:blipFill>
          <a:blip r:embed="rId2"/>
          <a:srcRect/>
          <a:stretch>
            <a:fillRect/>
          </a:stretch>
        </p:blipFill>
        <p:spPr>
          <a:prstGeom prst="rect">
            <a:avLst/>
          </a:prstGeom>
        </p:spPr>
      </p:pic>
      <p:pic>
        <p:nvPicPr>
          <p:cNvPr id="216" name="Image" descr="Image"/>
          <p:cNvPicPr>
            <a:picLocks noGrp="1" noChangeAspect="1"/>
          </p:cNvPicPr>
          <p:nvPr>
            <p:ph type="pic" idx="14"/>
          </p:nvPr>
        </p:nvPicPr>
        <p:blipFill>
          <a:blip r:embed="rId3"/>
          <a:stretch>
            <a:fillRect/>
          </a:stretch>
        </p:blipFill>
        <p:spPr>
          <a:prstGeom prst="rect">
            <a:avLst/>
          </a:prstGeom>
        </p:spPr>
      </p:pic>
      <p:pic>
        <p:nvPicPr>
          <p:cNvPr id="217" name="Image" descr="Image"/>
          <p:cNvPicPr>
            <a:picLocks noGrp="1" noChangeAspect="1"/>
          </p:cNvPicPr>
          <p:nvPr>
            <p:ph type="pic" idx="15"/>
          </p:nvPr>
        </p:nvPicPr>
        <p:blipFill>
          <a:blip r:embed="rId4"/>
          <a:stretch>
            <a:fillRect/>
          </a:stretch>
        </p:blipFill>
        <p:spPr>
          <a:prstGeom prst="rect">
            <a:avLst/>
          </a:prstGeom>
        </p:spPr>
      </p:pic>
      <p:sp>
        <p:nvSpPr>
          <p:cNvPr id="218" name="HOME…"/>
          <p:cNvSpPr txBox="1">
            <a:spLocks noGrp="1"/>
          </p:cNvSpPr>
          <p:nvPr>
            <p:ph type="body" idx="16"/>
          </p:nvPr>
        </p:nvSpPr>
        <p:spPr>
          <a:xfrm>
            <a:off x="1607167" y="3971742"/>
            <a:ext cx="21009758" cy="8284030"/>
          </a:xfrm>
          <a:prstGeom prst="rect">
            <a:avLst/>
          </a:prstGeom>
        </p:spPr>
        <p:txBody>
          <a:bodyPr/>
          <a:lstStyle/>
          <a:p>
            <a:pPr marL="0" indent="0" defTabSz="457200">
              <a:lnSpc>
                <a:spcPct val="90000"/>
              </a:lnSpc>
              <a:spcBef>
                <a:spcPts val="0"/>
              </a:spcBef>
              <a:buClrTx/>
              <a:buSzTx/>
              <a:buNone/>
              <a:defRPr sz="19600" i="0">
                <a:solidFill>
                  <a:srgbClr val="000000"/>
                </a:solidFill>
                <a:latin typeface="+mn-lt"/>
                <a:ea typeface="+mn-ea"/>
                <a:cs typeface="+mn-cs"/>
                <a:sym typeface="GothamBold"/>
              </a:defRPr>
            </a:pPr>
            <a:r>
              <a:rPr lang="en-US" dirty="0"/>
              <a:t>HOGAR</a:t>
            </a:r>
            <a:endParaRPr dirty="0"/>
          </a:p>
          <a:p>
            <a:pPr marL="0" indent="0" defTabSz="457200">
              <a:lnSpc>
                <a:spcPct val="90000"/>
              </a:lnSpc>
              <a:spcBef>
                <a:spcPts val="0"/>
              </a:spcBef>
              <a:buClrTx/>
              <a:buSzTx/>
              <a:buNone/>
              <a:defRPr sz="19600" i="0">
                <a:solidFill>
                  <a:srgbClr val="000000"/>
                </a:solidFill>
                <a:latin typeface="+mn-lt"/>
                <a:ea typeface="+mn-ea"/>
                <a:cs typeface="+mn-cs"/>
                <a:sym typeface="GothamBold"/>
              </a:defRPr>
            </a:pPr>
            <a:r>
              <a:rPr lang="en-US" dirty="0"/>
              <a:t>COMPRADORES</a:t>
            </a:r>
            <a:endParaRPr dirty="0"/>
          </a:p>
          <a:p>
            <a:pPr marL="0" indent="0" defTabSz="457200">
              <a:lnSpc>
                <a:spcPct val="90000"/>
              </a:lnSpc>
              <a:spcBef>
                <a:spcPts val="0"/>
              </a:spcBef>
              <a:buClrTx/>
              <a:buSzTx/>
              <a:buNone/>
              <a:defRPr sz="19600" i="0">
                <a:solidFill>
                  <a:srgbClr val="D81F27"/>
                </a:solidFill>
                <a:latin typeface="+mn-lt"/>
                <a:ea typeface="+mn-ea"/>
                <a:cs typeface="+mn-cs"/>
                <a:sym typeface="GothamBold"/>
              </a:defRPr>
            </a:pPr>
            <a:r>
              <a:rPr lang="en-US" dirty="0"/>
              <a:t>GUÍA</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Image" descr="Image"/>
          <p:cNvPicPr>
            <a:picLocks noGrp="1" noChangeAspect="1"/>
          </p:cNvPicPr>
          <p:nvPr>
            <p:ph type="pic" idx="13"/>
          </p:nvPr>
        </p:nvPicPr>
        <p:blipFill>
          <a:blip r:embed="rId2"/>
          <a:stretch>
            <a:fillRect/>
          </a:stretch>
        </p:blipFill>
        <p:spPr>
          <a:prstGeom prst="rect">
            <a:avLst/>
          </a:prstGeom>
        </p:spPr>
      </p:pic>
      <p:pic>
        <p:nvPicPr>
          <p:cNvPr id="221" name="Image" descr="Image"/>
          <p:cNvPicPr>
            <a:picLocks noGrp="1" noChangeAspect="1"/>
          </p:cNvPicPr>
          <p:nvPr>
            <p:ph type="pic" idx="14"/>
          </p:nvPr>
        </p:nvPicPr>
        <p:blipFill>
          <a:blip r:embed="rId3"/>
          <a:stretch>
            <a:fillRect/>
          </a:stretch>
        </p:blipFill>
        <p:spPr>
          <a:prstGeom prst="rect">
            <a:avLst/>
          </a:prstGeom>
        </p:spPr>
      </p:pic>
      <p:sp>
        <p:nvSpPr>
          <p:cNvPr id="222" name="Rectangle"/>
          <p:cNvSpPr/>
          <p:nvPr/>
        </p:nvSpPr>
        <p:spPr>
          <a:xfrm>
            <a:off x="1860550" y="4362450"/>
            <a:ext cx="17216173" cy="22596666"/>
          </a:xfrm>
          <a:prstGeom prst="rect">
            <a:avLst/>
          </a:prstGeom>
          <a:solidFill>
            <a:srgbClr val="FFFFFF"/>
          </a:solidFill>
          <a:ln w="12700">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23" name="IN MY EXPERIENCE...…"/>
          <p:cNvSpPr txBox="1"/>
          <p:nvPr/>
        </p:nvSpPr>
        <p:spPr>
          <a:xfrm>
            <a:off x="2884401" y="6574314"/>
            <a:ext cx="15168470" cy="225966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algn="l">
              <a:lnSpc>
                <a:spcPct val="130000"/>
              </a:lnSpc>
              <a:defRPr sz="9200">
                <a:solidFill>
                  <a:srgbClr val="231F20"/>
                </a:solidFill>
                <a:latin typeface="Gotham Medium"/>
                <a:ea typeface="Gotham Medium"/>
                <a:cs typeface="Gotham Medium"/>
                <a:sym typeface="Gotham Medium"/>
              </a:defRPr>
            </a:pPr>
            <a:r>
              <a:rPr lang="en-US" dirty="0"/>
              <a:t>EN MI EXPERIENCIA</a:t>
            </a:r>
            <a:r>
              <a:rPr dirty="0"/>
              <a:t>...</a:t>
            </a:r>
          </a:p>
          <a:p>
            <a:pPr algn="l">
              <a:spcBef>
                <a:spcPts val="5000"/>
              </a:spcBef>
              <a:defRPr sz="5100">
                <a:solidFill>
                  <a:srgbClr val="231F20"/>
                </a:solidFill>
                <a:latin typeface="ITC Avant Garde Gothic Std Demi"/>
                <a:ea typeface="ITC Avant Garde Gothic Std Demi"/>
                <a:cs typeface="ITC Avant Garde Gothic Std Demi"/>
                <a:sym typeface="ITC Avant Garde Gothic Std Demi"/>
              </a:defRPr>
            </a:pPr>
            <a:r>
              <a:rPr lang="en-US" dirty="0"/>
              <a:t>una casa no es una casa de </a:t>
            </a:r>
            <a:r>
              <a:rPr lang="en-US" dirty="0" err="1"/>
              <a:t>ensueño</a:t>
            </a:r>
            <a:r>
              <a:rPr lang="en-US" dirty="0"/>
              <a:t> </a:t>
            </a:r>
            <a:r>
              <a:rPr lang="en-US" dirty="0" err="1"/>
              <a:t>debido</a:t>
            </a:r>
            <a:r>
              <a:rPr lang="en-US" dirty="0"/>
              <a:t> a </a:t>
            </a:r>
            <a:r>
              <a:rPr lang="en-US" dirty="0" err="1"/>
              <a:t>su</a:t>
            </a:r>
            <a:r>
              <a:rPr lang="en-US" dirty="0"/>
              <a:t> </a:t>
            </a:r>
            <a:r>
              <a:rPr lang="en-US" dirty="0" err="1"/>
              <a:t>tamaño</a:t>
            </a:r>
            <a:r>
              <a:rPr dirty="0"/>
              <a:t>. </a:t>
            </a:r>
          </a:p>
          <a:p>
            <a:pPr algn="l">
              <a:spcBef>
                <a:spcPts val="5000"/>
              </a:spcBef>
              <a:defRPr sz="5100" i="1">
                <a:solidFill>
                  <a:srgbClr val="D81F27"/>
                </a:solidFill>
                <a:latin typeface="ITC Avant Garde Gothic Std Demi"/>
                <a:ea typeface="ITC Avant Garde Gothic Std Demi"/>
                <a:cs typeface="ITC Avant Garde Gothic Std Demi"/>
                <a:sym typeface="ITC Avant Garde Gothic Std Demi"/>
              </a:defRPr>
            </a:pPr>
            <a:r>
              <a:rPr lang="en-US" dirty="0"/>
              <a:t>Se </a:t>
            </a:r>
            <a:r>
              <a:rPr lang="en-US" dirty="0" err="1"/>
              <a:t>trata</a:t>
            </a:r>
            <a:r>
              <a:rPr lang="en-US" dirty="0"/>
              <a:t> de </a:t>
            </a:r>
            <a:r>
              <a:rPr lang="en-US" dirty="0" err="1"/>
              <a:t>cómo</a:t>
            </a:r>
            <a:r>
              <a:rPr lang="en-US" dirty="0"/>
              <a:t> </a:t>
            </a:r>
            <a:r>
              <a:rPr lang="en-US" dirty="0" err="1"/>
              <a:t>te</a:t>
            </a:r>
            <a:r>
              <a:rPr lang="en-US" dirty="0"/>
              <a:t> </a:t>
            </a:r>
            <a:r>
              <a:rPr lang="en-US" dirty="0" err="1"/>
              <a:t>sientes</a:t>
            </a:r>
            <a:r>
              <a:rPr lang="en-US" dirty="0"/>
              <a:t> </a:t>
            </a:r>
            <a:r>
              <a:rPr lang="en-US" dirty="0" err="1"/>
              <a:t>cuando</a:t>
            </a:r>
            <a:r>
              <a:rPr lang="en-US" dirty="0"/>
              <a:t> </a:t>
            </a:r>
            <a:r>
              <a:rPr lang="en-US" dirty="0" err="1"/>
              <a:t>entras</a:t>
            </a:r>
            <a:r>
              <a:rPr lang="en-US" dirty="0"/>
              <a:t> por la </a:t>
            </a:r>
            <a:r>
              <a:rPr lang="en-US" dirty="0" err="1"/>
              <a:t>puerta</a:t>
            </a:r>
            <a:r>
              <a:rPr lang="en-US" dirty="0"/>
              <a:t> principal y la forma </a:t>
            </a:r>
            <a:r>
              <a:rPr lang="en-US" dirty="0" err="1"/>
              <a:t>en</a:t>
            </a:r>
            <a:r>
              <a:rPr lang="en-US" dirty="0"/>
              <a:t> que </a:t>
            </a:r>
            <a:r>
              <a:rPr lang="en-US" dirty="0" err="1"/>
              <a:t>puedes</a:t>
            </a:r>
            <a:r>
              <a:rPr lang="en-US" dirty="0"/>
              <a:t> </a:t>
            </a:r>
            <a:r>
              <a:rPr lang="en-US" dirty="0" err="1"/>
              <a:t>imaginar</a:t>
            </a:r>
            <a:r>
              <a:rPr lang="en-US" dirty="0"/>
              <a:t> </a:t>
            </a:r>
            <a:r>
              <a:rPr lang="en-US" dirty="0" err="1"/>
              <a:t>instantáneamente</a:t>
            </a:r>
            <a:r>
              <a:rPr lang="en-US" dirty="0"/>
              <a:t> que </a:t>
            </a:r>
            <a:r>
              <a:rPr lang="en-US" dirty="0" err="1"/>
              <a:t>tu</a:t>
            </a:r>
            <a:r>
              <a:rPr lang="en-US" dirty="0"/>
              <a:t> </a:t>
            </a:r>
            <a:r>
              <a:rPr lang="en-US" dirty="0" err="1"/>
              <a:t>vida</a:t>
            </a:r>
            <a:r>
              <a:rPr lang="en-US" dirty="0"/>
              <a:t> se </a:t>
            </a:r>
            <a:r>
              <a:rPr lang="en-US" dirty="0" err="1"/>
              <a:t>desarrolla</a:t>
            </a:r>
            <a:r>
              <a:rPr lang="en-US" dirty="0"/>
              <a:t> </a:t>
            </a:r>
            <a:r>
              <a:rPr lang="en-US" dirty="0" err="1"/>
              <a:t>allí</a:t>
            </a:r>
            <a:r>
              <a:rPr lang="en-US" dirty="0"/>
              <a:t>.</a:t>
            </a:r>
            <a:r>
              <a:rPr dirty="0"/>
              <a:t>.</a:t>
            </a:r>
          </a:p>
          <a:p>
            <a:pPr algn="l">
              <a:spcBef>
                <a:spcPts val="5000"/>
              </a:spcBef>
              <a:defRPr sz="5100">
                <a:solidFill>
                  <a:srgbClr val="231F20"/>
                </a:solidFill>
                <a:latin typeface="ITC Avant Garde Gothic Std Demi"/>
                <a:ea typeface="ITC Avant Garde Gothic Std Demi"/>
                <a:cs typeface="ITC Avant Garde Gothic Std Demi"/>
                <a:sym typeface="ITC Avant Garde Gothic Std Demi"/>
              </a:defRPr>
            </a:pPr>
            <a:r>
              <a:rPr lang="en-US" dirty="0" err="1"/>
              <a:t>Esto</a:t>
            </a:r>
            <a:r>
              <a:rPr lang="en-US" dirty="0"/>
              <a:t> es </a:t>
            </a:r>
            <a:r>
              <a:rPr lang="en-US" dirty="0" err="1"/>
              <a:t>más</a:t>
            </a:r>
            <a:r>
              <a:rPr lang="en-US" dirty="0"/>
              <a:t> que </a:t>
            </a:r>
            <a:r>
              <a:rPr lang="en-US" dirty="0" err="1"/>
              <a:t>bienes</a:t>
            </a:r>
            <a:r>
              <a:rPr lang="en-US" dirty="0"/>
              <a:t> </a:t>
            </a:r>
            <a:r>
              <a:rPr lang="en-US" dirty="0" err="1"/>
              <a:t>raíces</a:t>
            </a:r>
            <a:r>
              <a:rPr lang="en-US" dirty="0"/>
              <a:t>: se </a:t>
            </a:r>
            <a:r>
              <a:rPr lang="en-US" dirty="0" err="1"/>
              <a:t>trata</a:t>
            </a:r>
            <a:r>
              <a:rPr lang="en-US" dirty="0"/>
              <a:t> de </a:t>
            </a:r>
            <a:r>
              <a:rPr lang="en-US" dirty="0" err="1"/>
              <a:t>su</a:t>
            </a:r>
            <a:r>
              <a:rPr lang="en-US" dirty="0"/>
              <a:t> </a:t>
            </a:r>
            <a:r>
              <a:rPr lang="en-US" dirty="0" err="1"/>
              <a:t>vida</a:t>
            </a:r>
            <a:r>
              <a:rPr lang="en-US" dirty="0"/>
              <a:t>, sus </a:t>
            </a:r>
            <a:r>
              <a:rPr lang="en-US" dirty="0" err="1"/>
              <a:t>sueños</a:t>
            </a:r>
            <a:r>
              <a:rPr lang="en-US" dirty="0"/>
              <a:t> y los </a:t>
            </a:r>
            <a:r>
              <a:rPr lang="en-US" dirty="0" err="1"/>
              <a:t>resultados</a:t>
            </a:r>
            <a:r>
              <a:rPr lang="en-US" dirty="0"/>
              <a:t> </a:t>
            </a:r>
            <a:r>
              <a:rPr lang="en-US" dirty="0" err="1"/>
              <a:t>deseados</a:t>
            </a:r>
            <a:r>
              <a:rPr lang="en-US" dirty="0"/>
              <a:t>. </a:t>
            </a:r>
            <a:r>
              <a:rPr lang="en-US" dirty="0" err="1"/>
              <a:t>Trabajar</a:t>
            </a:r>
            <a:r>
              <a:rPr lang="en-US" dirty="0"/>
              <a:t> con </a:t>
            </a:r>
            <a:r>
              <a:rPr lang="en-US" dirty="0" err="1"/>
              <a:t>compradores</a:t>
            </a:r>
            <a:r>
              <a:rPr lang="en-US" dirty="0"/>
              <a:t> de </a:t>
            </a:r>
            <a:r>
              <a:rPr lang="en-US" dirty="0" err="1"/>
              <a:t>viviendas</a:t>
            </a:r>
            <a:r>
              <a:rPr lang="en-US" dirty="0"/>
              <a:t> no es un </a:t>
            </a:r>
            <a:r>
              <a:rPr lang="en-US" dirty="0" err="1"/>
              <a:t>proceso</a:t>
            </a:r>
            <a:r>
              <a:rPr lang="en-US" dirty="0"/>
              <a:t> </a:t>
            </a:r>
            <a:r>
              <a:rPr lang="en-US" dirty="0" err="1"/>
              <a:t>único</a:t>
            </a:r>
            <a:r>
              <a:rPr lang="en-US" dirty="0"/>
              <a:t> para </a:t>
            </a:r>
            <a:r>
              <a:rPr lang="en-US" dirty="0" err="1"/>
              <a:t>todos</a:t>
            </a:r>
            <a:r>
              <a:rPr lang="en-US" dirty="0"/>
              <a:t>, por lo que me </a:t>
            </a:r>
            <a:r>
              <a:rPr lang="en-US" dirty="0" err="1"/>
              <a:t>acerco</a:t>
            </a:r>
            <a:r>
              <a:rPr lang="en-US" dirty="0"/>
              <a:t> a </a:t>
            </a:r>
            <a:r>
              <a:rPr lang="en-US" dirty="0" err="1"/>
              <a:t>cada</a:t>
            </a:r>
            <a:r>
              <a:rPr lang="en-US" dirty="0"/>
              <a:t> </a:t>
            </a:r>
            <a:r>
              <a:rPr lang="en-US" dirty="0" err="1"/>
              <a:t>uno</a:t>
            </a:r>
            <a:r>
              <a:rPr lang="en-US" dirty="0"/>
              <a:t> de mis </a:t>
            </a:r>
            <a:r>
              <a:rPr lang="en-US" dirty="0" err="1"/>
              <a:t>clientes</a:t>
            </a:r>
            <a:r>
              <a:rPr lang="en-US" dirty="0"/>
              <a:t> </a:t>
            </a:r>
            <a:r>
              <a:rPr lang="en-US" dirty="0" err="1"/>
              <a:t>individualmente</a:t>
            </a:r>
            <a:r>
              <a:rPr lang="en-US" dirty="0"/>
              <a:t>, </a:t>
            </a:r>
            <a:r>
              <a:rPr lang="en-US" dirty="0" err="1"/>
              <a:t>tomándome</a:t>
            </a:r>
            <a:r>
              <a:rPr lang="en-US" dirty="0"/>
              <a:t> el </a:t>
            </a:r>
            <a:r>
              <a:rPr lang="en-US" dirty="0" err="1"/>
              <a:t>tiempo</a:t>
            </a:r>
            <a:r>
              <a:rPr lang="en-US" dirty="0"/>
              <a:t> para </a:t>
            </a:r>
            <a:r>
              <a:rPr lang="en-US" dirty="0" err="1"/>
              <a:t>comprender</a:t>
            </a:r>
            <a:r>
              <a:rPr lang="en-US" dirty="0"/>
              <a:t> </a:t>
            </a:r>
            <a:r>
              <a:rPr lang="en-US" dirty="0" err="1"/>
              <a:t>su</a:t>
            </a:r>
            <a:r>
              <a:rPr lang="en-US" dirty="0"/>
              <a:t> </a:t>
            </a:r>
            <a:r>
              <a:rPr lang="en-US" dirty="0" err="1"/>
              <a:t>situación</a:t>
            </a:r>
            <a:r>
              <a:rPr lang="en-US" dirty="0"/>
              <a:t> actual, sus </a:t>
            </a:r>
            <a:r>
              <a:rPr lang="en-US" dirty="0" err="1"/>
              <a:t>necesidades</a:t>
            </a:r>
            <a:r>
              <a:rPr lang="en-US" dirty="0"/>
              <a:t> </a:t>
            </a:r>
            <a:r>
              <a:rPr lang="en-US" dirty="0" err="1"/>
              <a:t>únicas</a:t>
            </a:r>
            <a:r>
              <a:rPr lang="en-US" dirty="0"/>
              <a:t> y </a:t>
            </a:r>
            <a:r>
              <a:rPr lang="en-US" dirty="0" err="1"/>
              <a:t>su</a:t>
            </a:r>
            <a:r>
              <a:rPr lang="en-US" dirty="0"/>
              <a:t> </a:t>
            </a:r>
            <a:r>
              <a:rPr lang="en-US" dirty="0" err="1"/>
              <a:t>estilo</a:t>
            </a:r>
            <a:r>
              <a:rPr lang="en-US" dirty="0"/>
              <a:t> de </a:t>
            </a:r>
            <a:r>
              <a:rPr lang="en-US" dirty="0" err="1"/>
              <a:t>vida</a:t>
            </a:r>
            <a:r>
              <a:rPr lang="en-US" dirty="0"/>
              <a:t>. </a:t>
            </a:r>
            <a:r>
              <a:rPr lang="en-US" dirty="0" err="1"/>
              <a:t>Entiendo</a:t>
            </a:r>
            <a:r>
              <a:rPr lang="en-US" dirty="0"/>
              <a:t> que </a:t>
            </a:r>
            <a:r>
              <a:rPr lang="en-US" dirty="0" err="1"/>
              <a:t>estoy</a:t>
            </a:r>
            <a:r>
              <a:rPr lang="en-US" dirty="0"/>
              <a:t> </a:t>
            </a:r>
            <a:r>
              <a:rPr lang="en-US" dirty="0" err="1"/>
              <a:t>ayudando</a:t>
            </a:r>
            <a:r>
              <a:rPr lang="en-US" dirty="0"/>
              <a:t> a mis </a:t>
            </a:r>
            <a:r>
              <a:rPr lang="en-US" dirty="0" err="1"/>
              <a:t>clientes</a:t>
            </a:r>
            <a:r>
              <a:rPr lang="en-US" dirty="0"/>
              <a:t> a </a:t>
            </a:r>
            <a:r>
              <a:rPr lang="en-US" dirty="0" err="1"/>
              <a:t>abrir</a:t>
            </a:r>
            <a:r>
              <a:rPr lang="en-US" dirty="0"/>
              <a:t> un nuevo </a:t>
            </a:r>
            <a:r>
              <a:rPr lang="en-US" dirty="0" err="1"/>
              <a:t>capítulo</a:t>
            </a:r>
            <a:r>
              <a:rPr lang="en-US" dirty="0"/>
              <a:t> de sus </a:t>
            </a:r>
            <a:r>
              <a:rPr lang="en-US" dirty="0" err="1"/>
              <a:t>vidas</a:t>
            </a:r>
            <a:r>
              <a:rPr lang="en-US" dirty="0"/>
              <a:t>, por </a:t>
            </a:r>
            <a:r>
              <a:rPr lang="en-US" dirty="0" err="1"/>
              <a:t>eso</a:t>
            </a:r>
            <a:r>
              <a:rPr lang="en-US" dirty="0"/>
              <a:t> </a:t>
            </a:r>
            <a:r>
              <a:rPr lang="en-US" dirty="0" err="1"/>
              <a:t>trabajo</a:t>
            </a:r>
            <a:r>
              <a:rPr lang="en-US" dirty="0"/>
              <a:t> tan </a:t>
            </a:r>
            <a:r>
              <a:rPr lang="en-US" dirty="0" err="1"/>
              <a:t>diligentemente</a:t>
            </a:r>
            <a:r>
              <a:rPr lang="en-US" dirty="0"/>
              <a:t> para </a:t>
            </a:r>
            <a:r>
              <a:rPr lang="en-US" dirty="0" err="1"/>
              <a:t>encontrar</a:t>
            </a:r>
            <a:r>
              <a:rPr lang="en-US" dirty="0"/>
              <a:t> la casa perfecta y </a:t>
            </a:r>
            <a:r>
              <a:rPr lang="en-US" dirty="0" err="1"/>
              <a:t>manejar</a:t>
            </a:r>
            <a:r>
              <a:rPr lang="en-US" dirty="0"/>
              <a:t> hasta el </a:t>
            </a:r>
            <a:r>
              <a:rPr lang="en-US" dirty="0" err="1"/>
              <a:t>último</a:t>
            </a:r>
            <a:r>
              <a:rPr lang="en-US" dirty="0"/>
              <a:t> </a:t>
            </a:r>
            <a:r>
              <a:rPr lang="en-US" dirty="0" err="1"/>
              <a:t>detalle</a:t>
            </a:r>
            <a:r>
              <a:rPr lang="en-US" dirty="0"/>
              <a:t> del </a:t>
            </a:r>
            <a:r>
              <a:rPr lang="en-US" dirty="0" err="1"/>
              <a:t>proceso</a:t>
            </a:r>
            <a:r>
              <a:rPr lang="en-US" dirty="0"/>
              <a:t> de </a:t>
            </a:r>
            <a:r>
              <a:rPr lang="en-US" dirty="0" err="1"/>
              <a:t>compra</a:t>
            </a:r>
            <a:r>
              <a:rPr lang="en-US" dirty="0"/>
              <a:t> de la casa.</a:t>
            </a:r>
          </a:p>
          <a:p>
            <a:pPr algn="l">
              <a:spcBef>
                <a:spcPts val="5000"/>
              </a:spcBef>
              <a:defRPr sz="5100">
                <a:solidFill>
                  <a:srgbClr val="231F20"/>
                </a:solidFill>
                <a:latin typeface="ITC Avant Garde Gothic Std Demi"/>
                <a:ea typeface="ITC Avant Garde Gothic Std Demi"/>
                <a:cs typeface="ITC Avant Garde Gothic Std Demi"/>
                <a:sym typeface="ITC Avant Garde Gothic Std Demi"/>
              </a:defRPr>
            </a:pPr>
            <a:r>
              <a:rPr lang="en-US" dirty="0"/>
              <a:t>¡Me </a:t>
            </a:r>
            <a:r>
              <a:rPr lang="en-US" dirty="0" err="1"/>
              <a:t>honra</a:t>
            </a:r>
            <a:r>
              <a:rPr lang="en-US" dirty="0"/>
              <a:t> </a:t>
            </a:r>
            <a:r>
              <a:rPr lang="en-US" dirty="0" err="1"/>
              <a:t>guiarlo</a:t>
            </a:r>
            <a:r>
              <a:rPr lang="en-US" dirty="0"/>
              <a:t> a </a:t>
            </a:r>
            <a:r>
              <a:rPr lang="en-US" dirty="0" err="1"/>
              <a:t>través</a:t>
            </a:r>
            <a:r>
              <a:rPr lang="en-US" dirty="0"/>
              <a:t> de </a:t>
            </a:r>
            <a:r>
              <a:rPr lang="en-US" dirty="0" err="1"/>
              <a:t>este</a:t>
            </a:r>
            <a:r>
              <a:rPr lang="en-US" dirty="0"/>
              <a:t> </a:t>
            </a:r>
            <a:r>
              <a:rPr lang="en-US" dirty="0" err="1"/>
              <a:t>proceso</a:t>
            </a:r>
            <a:r>
              <a:rPr lang="en-US" dirty="0"/>
              <a:t> y </a:t>
            </a:r>
            <a:r>
              <a:rPr lang="en-US" dirty="0" err="1"/>
              <a:t>estoy</a:t>
            </a:r>
            <a:r>
              <a:rPr lang="en-US" dirty="0"/>
              <a:t> </a:t>
            </a:r>
            <a:r>
              <a:rPr lang="en-US" dirty="0" err="1"/>
              <a:t>emocionado</a:t>
            </a:r>
            <a:r>
              <a:rPr lang="en-US" dirty="0"/>
              <a:t> de </a:t>
            </a:r>
            <a:r>
              <a:rPr lang="en-US" dirty="0" err="1"/>
              <a:t>ayudarlo</a:t>
            </a:r>
            <a:r>
              <a:rPr lang="en-US" dirty="0"/>
              <a:t> a </a:t>
            </a:r>
            <a:r>
              <a:rPr lang="en-US" dirty="0" err="1"/>
              <a:t>encontrar</a:t>
            </a:r>
            <a:r>
              <a:rPr lang="en-US" dirty="0"/>
              <a:t> ese </a:t>
            </a:r>
            <a:r>
              <a:rPr lang="en-US" dirty="0" err="1"/>
              <a:t>hogar</a:t>
            </a:r>
            <a:r>
              <a:rPr lang="en-US" dirty="0"/>
              <a:t> perfecto!</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Rectangle"/>
          <p:cNvSpPr>
            <a:spLocks noGrp="1"/>
          </p:cNvSpPr>
          <p:nvPr>
            <p:ph type="body" idx="13"/>
          </p:nvPr>
        </p:nvSpPr>
        <p:spPr>
          <a:prstGeom prst="rect">
            <a:avLst/>
          </a:prstGeom>
        </p:spPr>
        <p:txBody>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dirty="0"/>
          </a:p>
        </p:txBody>
      </p:sp>
      <p:sp>
        <p:nvSpPr>
          <p:cNvPr id="226" name="MEET THE TEAM"/>
          <p:cNvSpPr txBox="1">
            <a:spLocks noGrp="1"/>
          </p:cNvSpPr>
          <p:nvPr>
            <p:ph type="body" idx="14"/>
          </p:nvPr>
        </p:nvSpPr>
        <p:spPr>
          <a:xfrm>
            <a:off x="1649561" y="2540396"/>
            <a:ext cx="13685637" cy="1803795"/>
          </a:xfrm>
          <a:prstGeom prst="rect">
            <a:avLst/>
          </a:prstGeom>
        </p:spPr>
        <p:txBody>
          <a:bodyPr/>
          <a:lstStyle/>
          <a:p>
            <a:r>
              <a:rPr lang="en-US" dirty="0"/>
              <a:t>CONOCER AL EQUIPO</a:t>
            </a:r>
            <a:endParaRPr dirty="0"/>
          </a:p>
        </p:txBody>
      </p:sp>
      <p:sp>
        <p:nvSpPr>
          <p:cNvPr id="227" name="THE CHRISTINA SMITH TEAM"/>
          <p:cNvSpPr txBox="1">
            <a:spLocks noGrp="1"/>
          </p:cNvSpPr>
          <p:nvPr>
            <p:ph type="body" idx="15"/>
          </p:nvPr>
        </p:nvSpPr>
        <p:spPr>
          <a:xfrm>
            <a:off x="1649561" y="4667646"/>
            <a:ext cx="13113366" cy="1054359"/>
          </a:xfrm>
          <a:prstGeom prst="rect">
            <a:avLst/>
          </a:prstGeom>
        </p:spPr>
        <p:txBody>
          <a:bodyPr/>
          <a:lstStyle/>
          <a:p>
            <a:r>
              <a:rPr lang="en-US" dirty="0"/>
              <a:t>EL EQUIPO CHRISTINA SMITH</a:t>
            </a:r>
            <a:endParaRPr dirty="0"/>
          </a:p>
        </p:txBody>
      </p:sp>
      <p:sp>
        <p:nvSpPr>
          <p:cNvPr id="228"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p:cNvSpPr txBox="1">
            <a:spLocks noGrp="1"/>
          </p:cNvSpPr>
          <p:nvPr>
            <p:ph type="body" idx="16"/>
          </p:nvPr>
        </p:nvSpPr>
        <p:spPr>
          <a:prstGeom prst="rect">
            <a:avLst/>
          </a:prstGeom>
        </p:spPr>
        <p:txBody>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lang="en-US" i="1" dirty="0" err="1">
                <a:latin typeface="ITC Avant Garde Gothic Std Demi"/>
                <a:ea typeface="ITC Avant Garde Gothic Std Demi"/>
                <a:cs typeface="ITC Avant Garde Gothic Std Demi"/>
                <a:sym typeface="ITC Avant Garde Gothic Std Demi"/>
              </a:rPr>
              <a:t>Aquí</a:t>
            </a:r>
            <a:r>
              <a:rPr lang="en-US" i="1" dirty="0">
                <a:latin typeface="ITC Avant Garde Gothic Std Demi"/>
                <a:ea typeface="ITC Avant Garde Gothic Std Demi"/>
                <a:cs typeface="ITC Avant Garde Gothic Std Demi"/>
                <a:sym typeface="ITC Avant Garde Gothic Std Demi"/>
              </a:rPr>
              <a:t> es </a:t>
            </a:r>
            <a:r>
              <a:rPr lang="en-US" i="1" dirty="0" err="1">
                <a:latin typeface="ITC Avant Garde Gothic Std Demi"/>
                <a:ea typeface="ITC Avant Garde Gothic Std Demi"/>
                <a:cs typeface="ITC Avant Garde Gothic Std Demi"/>
                <a:sym typeface="ITC Avant Garde Gothic Std Demi"/>
              </a:rPr>
              <a:t>donde</a:t>
            </a:r>
            <a:r>
              <a:rPr lang="en-US" i="1" dirty="0">
                <a:latin typeface="ITC Avant Garde Gothic Std Demi"/>
                <a:ea typeface="ITC Avant Garde Gothic Std Demi"/>
                <a:cs typeface="ITC Avant Garde Gothic Std Demi"/>
                <a:sym typeface="ITC Avant Garde Gothic Std Demi"/>
              </a:rPr>
              <a:t> escribe </a:t>
            </a:r>
            <a:r>
              <a:rPr lang="en-US" i="1" dirty="0" err="1">
                <a:latin typeface="ITC Avant Garde Gothic Std Demi"/>
                <a:ea typeface="ITC Avant Garde Gothic Std Demi"/>
                <a:cs typeface="ITC Avant Garde Gothic Std Demi"/>
                <a:sym typeface="ITC Avant Garde Gothic Std Demi"/>
              </a:rPr>
              <a:t>su</a:t>
            </a:r>
            <a:r>
              <a:rPr lang="en-US" i="1" dirty="0">
                <a:latin typeface="ITC Avant Garde Gothic Std Demi"/>
                <a:ea typeface="ITC Avant Garde Gothic Std Demi"/>
                <a:cs typeface="ITC Avant Garde Gothic Std Demi"/>
                <a:sym typeface="ITC Avant Garde Gothic Std Demi"/>
              </a:rPr>
              <a:t> </a:t>
            </a:r>
            <a:r>
              <a:rPr lang="en-US" i="1" dirty="0" err="1">
                <a:latin typeface="ITC Avant Garde Gothic Std Demi"/>
                <a:ea typeface="ITC Avant Garde Gothic Std Demi"/>
                <a:cs typeface="ITC Avant Garde Gothic Std Demi"/>
                <a:sym typeface="ITC Avant Garde Gothic Std Demi"/>
              </a:rPr>
              <a:t>perfil</a:t>
            </a:r>
            <a:r>
              <a:rPr lang="en-US" i="1" dirty="0">
                <a:latin typeface="ITC Avant Garde Gothic Std Demi"/>
                <a:ea typeface="ITC Avant Garde Gothic Std Demi"/>
                <a:cs typeface="ITC Avant Garde Gothic Std Demi"/>
                <a:sym typeface="ITC Avant Garde Gothic Std Demi"/>
              </a:rPr>
              <a:t> personal y </a:t>
            </a:r>
            <a:r>
              <a:rPr lang="en-US" i="1" dirty="0" err="1">
                <a:latin typeface="ITC Avant Garde Gothic Std Demi"/>
                <a:ea typeface="ITC Avant Garde Gothic Std Demi"/>
                <a:cs typeface="ITC Avant Garde Gothic Std Demi"/>
                <a:sym typeface="ITC Avant Garde Gothic Std Demi"/>
              </a:rPr>
              <a:t>todos</a:t>
            </a:r>
            <a:r>
              <a:rPr lang="en-US" i="1" dirty="0">
                <a:latin typeface="ITC Avant Garde Gothic Std Demi"/>
                <a:ea typeface="ITC Avant Garde Gothic Std Demi"/>
                <a:cs typeface="ITC Avant Garde Gothic Std Demi"/>
                <a:sym typeface="ITC Avant Garde Gothic Std Demi"/>
              </a:rPr>
              <a:t> sus </a:t>
            </a:r>
            <a:r>
              <a:rPr lang="en-US" i="1" dirty="0" err="1">
                <a:latin typeface="ITC Avant Garde Gothic Std Demi"/>
                <a:ea typeface="ITC Avant Garde Gothic Std Demi"/>
                <a:cs typeface="ITC Avant Garde Gothic Std Demi"/>
                <a:sym typeface="ITC Avant Garde Gothic Std Demi"/>
              </a:rPr>
              <a:t>logros</a:t>
            </a:r>
            <a:r>
              <a:rPr lang="en-US" i="1" dirty="0">
                <a:latin typeface="ITC Avant Garde Gothic Std Demi"/>
                <a:ea typeface="ITC Avant Garde Gothic Std Demi"/>
                <a:cs typeface="ITC Avant Garde Gothic Std Demi"/>
                <a:sym typeface="ITC Avant Garde Gothic Std Demi"/>
              </a:rPr>
              <a:t>. </a:t>
            </a:r>
            <a:r>
              <a:rPr lang="en-US" dirty="0"/>
              <a: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a:t>
            </a:r>
            <a:r>
              <a:rPr lang="en-US" dirty="0" err="1"/>
              <a:t>illum</a:t>
            </a:r>
            <a:r>
              <a:rPr lang="en-US" dirty="0"/>
              <a:t>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a:t>
            </a:r>
            <a:r>
              <a:rPr lang="en-US" dirty="0" err="1"/>
              <a:t>eros</a:t>
            </a:r>
            <a:r>
              <a:rPr lang="en-US" dirty="0"/>
              <a:t> et </a:t>
            </a:r>
            <a:r>
              <a:rPr lang="en-US" dirty="0" err="1"/>
              <a:t>accumsan</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a:t>
            </a:r>
            <a:r>
              <a:rPr lang="en-US" dirty="0" err="1"/>
              <a:t>praesent</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  Lorem ipsum dolor sit </a:t>
            </a:r>
            <a:r>
              <a:rPr lang="en-US" dirty="0" err="1"/>
              <a:t>amet</a:t>
            </a:r>
            <a:r>
              <a:rPr lang="en-US" dirty="0"/>
              <a:t>, cons </a:t>
            </a:r>
            <a:r>
              <a:rPr lang="en-US" dirty="0" err="1"/>
              <a:t>ectetuer</a:t>
            </a:r>
            <a:r>
              <a:rPr lang="en-US" dirty="0"/>
              <a:t> </a:t>
            </a:r>
            <a:r>
              <a:rPr lang="en-US" dirty="0" err="1"/>
              <a:t>adipiscing</a:t>
            </a:r>
            <a:r>
              <a:rPr lang="en-US" dirty="0"/>
              <a:t> </a:t>
            </a:r>
            <a:r>
              <a:rPr lang="en-US" dirty="0" err="1"/>
              <a:t>elit</a:t>
            </a:r>
            <a:r>
              <a:rPr lang="en-US" dirty="0"/>
              <a:t>.</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dirty="0"/>
              <a:t>Lorem ipsum dolor sit </a:t>
            </a:r>
            <a:r>
              <a:rPr dirty="0" err="1"/>
              <a:t>amet</a:t>
            </a:r>
            <a:r>
              <a:rPr dirty="0"/>
              <a:t>, </a:t>
            </a:r>
            <a:r>
              <a:rPr dirty="0" err="1"/>
              <a:t>consectetuer</a:t>
            </a:r>
            <a:r>
              <a:rPr dirty="0"/>
              <a:t> </a:t>
            </a:r>
            <a:r>
              <a:rPr dirty="0" err="1"/>
              <a:t>adipiscing</a:t>
            </a:r>
            <a:r>
              <a:rPr dirty="0"/>
              <a:t> </a:t>
            </a:r>
            <a:r>
              <a:rPr dirty="0" err="1"/>
              <a:t>elit</a:t>
            </a:r>
            <a:r>
              <a:rPr dirty="0"/>
              <a:t>, sed diam </a:t>
            </a:r>
            <a:r>
              <a:rPr dirty="0" err="1"/>
              <a:t>nonummy</a:t>
            </a:r>
            <a:r>
              <a:rPr dirty="0"/>
              <a:t> </a:t>
            </a:r>
            <a:r>
              <a:rPr dirty="0" err="1"/>
              <a:t>nibh</a:t>
            </a:r>
            <a:r>
              <a:rPr dirty="0"/>
              <a:t> </a:t>
            </a:r>
            <a:r>
              <a:rPr dirty="0" err="1"/>
              <a:t>euismod</a:t>
            </a:r>
            <a:r>
              <a:rPr dirty="0"/>
              <a:t> </a:t>
            </a:r>
            <a:r>
              <a:rPr dirty="0" err="1"/>
              <a:t>tincidunt</a:t>
            </a:r>
            <a:r>
              <a:rPr dirty="0"/>
              <a:t> </a:t>
            </a:r>
            <a:r>
              <a:rPr dirty="0" err="1"/>
              <a:t>ut</a:t>
            </a:r>
            <a:r>
              <a:rPr dirty="0"/>
              <a:t> </a:t>
            </a:r>
            <a:r>
              <a:rPr dirty="0" err="1"/>
              <a:t>laoreet</a:t>
            </a:r>
            <a:r>
              <a:rPr dirty="0"/>
              <a:t> dolore magna </a:t>
            </a:r>
            <a:r>
              <a:rPr dirty="0" err="1"/>
              <a:t>aliquam</a:t>
            </a:r>
            <a:r>
              <a:rPr dirty="0"/>
              <a:t> </a:t>
            </a:r>
            <a:r>
              <a:rPr dirty="0" err="1"/>
              <a:t>erat</a:t>
            </a:r>
            <a:r>
              <a:rPr dirty="0"/>
              <a:t> </a:t>
            </a:r>
            <a:r>
              <a:rPr dirty="0" err="1"/>
              <a:t>volutpat</a:t>
            </a:r>
            <a:r>
              <a:rPr dirty="0"/>
              <a:t>. Ut </a:t>
            </a:r>
            <a:r>
              <a:rPr dirty="0" err="1"/>
              <a:t>wisi</a:t>
            </a:r>
            <a:r>
              <a:rPr dirty="0"/>
              <a:t> </a:t>
            </a:r>
            <a:r>
              <a:rPr dirty="0" err="1"/>
              <a:t>enim</a:t>
            </a:r>
            <a:r>
              <a:rPr dirty="0"/>
              <a:t> ad minim </a:t>
            </a:r>
            <a:r>
              <a:rPr dirty="0" err="1"/>
              <a:t>veniam</a:t>
            </a:r>
            <a:r>
              <a:rPr dirty="0"/>
              <a:t>, </a:t>
            </a:r>
            <a:r>
              <a:rPr dirty="0" err="1"/>
              <a:t>quis</a:t>
            </a:r>
            <a:r>
              <a:rPr dirty="0"/>
              <a:t> </a:t>
            </a:r>
            <a:r>
              <a:rPr dirty="0" err="1"/>
              <a:t>nostrud</a:t>
            </a:r>
            <a:r>
              <a:rPr dirty="0"/>
              <a:t> </a:t>
            </a:r>
            <a:r>
              <a:rPr dirty="0" err="1"/>
              <a:t>exerci</a:t>
            </a:r>
            <a:r>
              <a:rPr dirty="0"/>
              <a:t> </a:t>
            </a:r>
            <a:r>
              <a:rPr dirty="0" err="1"/>
              <a:t>tation</a:t>
            </a:r>
            <a:r>
              <a:rPr dirty="0"/>
              <a:t> </a:t>
            </a:r>
            <a:r>
              <a:rPr dirty="0" err="1"/>
              <a:t>ullamcorper</a:t>
            </a:r>
            <a:r>
              <a:rPr dirty="0"/>
              <a:t> </a:t>
            </a:r>
            <a:r>
              <a:rPr dirty="0" err="1"/>
              <a:t>suscipit</a:t>
            </a:r>
            <a:r>
              <a:rPr dirty="0"/>
              <a:t> </a:t>
            </a:r>
            <a:r>
              <a:rPr dirty="0" err="1"/>
              <a:t>lobortis</a:t>
            </a:r>
            <a:r>
              <a:rPr dirty="0"/>
              <a:t>.  Duis </a:t>
            </a:r>
            <a:r>
              <a:rPr dirty="0" err="1"/>
              <a:t>autem</a:t>
            </a:r>
            <a:r>
              <a:rPr dirty="0"/>
              <a:t> vel </a:t>
            </a:r>
            <a:r>
              <a:rPr dirty="0" err="1"/>
              <a:t>eum</a:t>
            </a:r>
            <a:r>
              <a:rPr dirty="0"/>
              <a:t> </a:t>
            </a:r>
            <a:r>
              <a:rPr dirty="0" err="1"/>
              <a:t>iriure</a:t>
            </a:r>
            <a:r>
              <a:rPr dirty="0"/>
              <a:t> dolor in </a:t>
            </a:r>
            <a:r>
              <a:rPr dirty="0" err="1"/>
              <a:t>hendrerit</a:t>
            </a:r>
            <a:r>
              <a:rPr dirty="0"/>
              <a:t> in </a:t>
            </a:r>
            <a:r>
              <a:rPr dirty="0" err="1"/>
              <a:t>vulputate</a:t>
            </a:r>
            <a:r>
              <a:rPr dirty="0"/>
              <a:t> </a:t>
            </a:r>
            <a:r>
              <a:rPr dirty="0" err="1"/>
              <a:t>velit</a:t>
            </a:r>
            <a:r>
              <a:rPr dirty="0"/>
              <a:t> </a:t>
            </a:r>
            <a:r>
              <a:rPr dirty="0" err="1"/>
              <a:t>esse</a:t>
            </a:r>
            <a:r>
              <a:rPr dirty="0"/>
              <a:t> </a:t>
            </a:r>
            <a:r>
              <a:rPr dirty="0" err="1"/>
              <a:t>molestie</a:t>
            </a:r>
            <a:r>
              <a:rPr dirty="0"/>
              <a:t> </a:t>
            </a:r>
            <a:r>
              <a:rPr dirty="0" err="1"/>
              <a:t>consequat</a:t>
            </a:r>
            <a:r>
              <a:rPr dirty="0"/>
              <a:t>, vel </a:t>
            </a:r>
            <a:r>
              <a:rPr dirty="0" err="1"/>
              <a:t>illum</a:t>
            </a:r>
            <a:r>
              <a:rPr dirty="0"/>
              <a:t> dolore </a:t>
            </a:r>
            <a:r>
              <a:rPr dirty="0" err="1"/>
              <a:t>eu</a:t>
            </a:r>
            <a:r>
              <a:rPr dirty="0"/>
              <a:t> </a:t>
            </a:r>
            <a:r>
              <a:rPr dirty="0" err="1"/>
              <a:t>feugiat</a:t>
            </a:r>
            <a:r>
              <a:rPr dirty="0"/>
              <a:t> </a:t>
            </a:r>
            <a:r>
              <a:rPr dirty="0" err="1"/>
              <a:t>nulla</a:t>
            </a:r>
            <a:r>
              <a:rPr dirty="0"/>
              <a:t> </a:t>
            </a:r>
            <a:r>
              <a:rPr dirty="0" err="1"/>
              <a:t>facilisis</a:t>
            </a:r>
            <a:r>
              <a:rPr dirty="0"/>
              <a:t> at </a:t>
            </a:r>
            <a:r>
              <a:rPr dirty="0" err="1"/>
              <a:t>vero</a:t>
            </a:r>
            <a:r>
              <a:rPr dirty="0"/>
              <a:t> </a:t>
            </a:r>
            <a:r>
              <a:rPr dirty="0" err="1"/>
              <a:t>eros</a:t>
            </a:r>
            <a:r>
              <a:rPr dirty="0"/>
              <a:t> et </a:t>
            </a:r>
            <a:r>
              <a:rPr dirty="0" err="1"/>
              <a:t>accumsan</a:t>
            </a:r>
            <a:r>
              <a:rPr dirty="0"/>
              <a:t> et </a:t>
            </a:r>
            <a:r>
              <a:rPr dirty="0" err="1"/>
              <a:t>iusto</a:t>
            </a:r>
            <a:r>
              <a:rPr dirty="0"/>
              <a:t> </a:t>
            </a:r>
            <a:r>
              <a:rPr dirty="0" err="1"/>
              <a:t>odio</a:t>
            </a:r>
            <a:r>
              <a:rPr dirty="0"/>
              <a:t> </a:t>
            </a:r>
            <a:r>
              <a:rPr dirty="0" err="1"/>
              <a:t>dignissim</a:t>
            </a:r>
            <a:r>
              <a:rPr dirty="0"/>
              <a:t> qui </a:t>
            </a:r>
            <a:r>
              <a:rPr dirty="0" err="1"/>
              <a:t>blandit</a:t>
            </a:r>
            <a:r>
              <a:rPr dirty="0"/>
              <a:t> </a:t>
            </a:r>
            <a:r>
              <a:rPr dirty="0" err="1"/>
              <a:t>praesent</a:t>
            </a:r>
            <a:r>
              <a:rPr dirty="0"/>
              <a:t> </a:t>
            </a:r>
            <a:r>
              <a:rPr dirty="0" err="1"/>
              <a:t>luptatum</a:t>
            </a:r>
            <a:r>
              <a:rPr dirty="0"/>
              <a:t> </a:t>
            </a:r>
            <a:r>
              <a:rPr dirty="0" err="1"/>
              <a:t>zzril</a:t>
            </a:r>
            <a:r>
              <a:rPr dirty="0"/>
              <a:t> </a:t>
            </a:r>
            <a:r>
              <a:rPr dirty="0" err="1"/>
              <a:t>delenit</a:t>
            </a:r>
            <a:r>
              <a:rPr dirty="0"/>
              <a:t> </a:t>
            </a:r>
            <a:r>
              <a:rPr dirty="0" err="1"/>
              <a:t>augue</a:t>
            </a:r>
            <a:r>
              <a:rPr dirty="0"/>
              <a:t> </a:t>
            </a:r>
            <a:r>
              <a:rPr dirty="0" err="1"/>
              <a:t>duis</a:t>
            </a:r>
            <a:r>
              <a:rPr dirty="0"/>
              <a:t> dolore </a:t>
            </a:r>
            <a:r>
              <a:rPr dirty="0" err="1"/>
              <a:t>te</a:t>
            </a:r>
            <a:r>
              <a:rPr dirty="0"/>
              <a:t> </a:t>
            </a:r>
            <a:r>
              <a:rPr dirty="0" err="1"/>
              <a:t>feugait</a:t>
            </a:r>
            <a:r>
              <a:rPr dirty="0"/>
              <a:t> </a:t>
            </a:r>
            <a:r>
              <a:rPr dirty="0" err="1"/>
              <a:t>nulla</a:t>
            </a:r>
            <a:r>
              <a:rPr dirty="0"/>
              <a:t> </a:t>
            </a:r>
            <a:r>
              <a:rPr dirty="0" err="1"/>
              <a:t>facilisi</a:t>
            </a:r>
            <a:r>
              <a:rPr dirty="0"/>
              <a:t>.  Lorem ipsum dolor sit </a:t>
            </a:r>
            <a:r>
              <a:rPr dirty="0" err="1"/>
              <a:t>amet</a:t>
            </a:r>
            <a:r>
              <a:rPr dirty="0"/>
              <a:t>, cons </a:t>
            </a:r>
            <a:r>
              <a:rPr dirty="0" err="1"/>
              <a:t>ectetuer</a:t>
            </a:r>
            <a:r>
              <a:rPr dirty="0"/>
              <a:t> </a:t>
            </a:r>
            <a:r>
              <a:rPr dirty="0" err="1"/>
              <a:t>adipiscing</a:t>
            </a:r>
            <a:r>
              <a:rPr dirty="0"/>
              <a:t> </a:t>
            </a:r>
            <a:r>
              <a:rPr dirty="0" err="1"/>
              <a:t>elit</a:t>
            </a:r>
            <a:r>
              <a:rPr dirty="0"/>
              <a:t> </a:t>
            </a:r>
            <a:r>
              <a:rPr dirty="0" err="1"/>
              <a:t>eu</a:t>
            </a:r>
            <a:r>
              <a:rPr dirty="0"/>
              <a:t> </a:t>
            </a:r>
            <a:r>
              <a:rPr dirty="0" err="1"/>
              <a:t>feugiat</a:t>
            </a:r>
            <a:r>
              <a:rPr dirty="0"/>
              <a:t> </a:t>
            </a:r>
            <a:r>
              <a:rPr dirty="0" err="1"/>
              <a:t>nulla</a:t>
            </a:r>
            <a:r>
              <a:rPr dirty="0"/>
              <a:t> </a:t>
            </a:r>
            <a:r>
              <a:rPr dirty="0" err="1"/>
              <a:t>facilisis</a:t>
            </a:r>
            <a:r>
              <a:rPr dirty="0"/>
              <a:t> at </a:t>
            </a:r>
            <a:r>
              <a:rPr dirty="0" err="1"/>
              <a:t>vero</a:t>
            </a:r>
            <a:r>
              <a:rPr dirty="0"/>
              <a:t>.</a:t>
            </a:r>
          </a:p>
        </p:txBody>
      </p:sp>
      <p:pic>
        <p:nvPicPr>
          <p:cNvPr id="229" name="Image" descr="Image"/>
          <p:cNvPicPr>
            <a:picLocks noGrp="1" noChangeAspect="1"/>
          </p:cNvPicPr>
          <p:nvPr>
            <p:ph type="pic" idx="17"/>
          </p:nvPr>
        </p:nvPicPr>
        <p:blipFill>
          <a:blip r:embed="rId2"/>
          <a:stretch>
            <a:fillRect/>
          </a:stretch>
        </p:blipFill>
        <p:spPr>
          <a:prstGeom prst="rect">
            <a:avLst/>
          </a:prstGeom>
        </p:spPr>
      </p:pic>
      <p:pic>
        <p:nvPicPr>
          <p:cNvPr id="230" name="Image" descr="Image"/>
          <p:cNvPicPr>
            <a:picLocks noGrp="1" noChangeAspect="1"/>
          </p:cNvPicPr>
          <p:nvPr>
            <p:ph type="pic" idx="18"/>
          </p:nvPr>
        </p:nvPicPr>
        <p:blipFill>
          <a:blip r:embed="rId3"/>
          <a:srcRect/>
          <a:stretch>
            <a:fillRect/>
          </a:stretch>
        </p:blipFill>
        <p:spPr>
          <a:prstGeom prst="rect">
            <a:avLst/>
          </a:prstGeom>
        </p:spPr>
      </p:pic>
      <p:pic>
        <p:nvPicPr>
          <p:cNvPr id="231" name="Image" descr="Image"/>
          <p:cNvPicPr>
            <a:picLocks noGrp="1" noChangeAspect="1"/>
          </p:cNvPicPr>
          <p:nvPr>
            <p:ph type="pic" idx="19"/>
          </p:nvPr>
        </p:nvPicPr>
        <p:blipFill>
          <a:blip r:embed="rId4"/>
          <a:srcRect l="21926" r="20962"/>
          <a:stretch>
            <a:fillRect/>
          </a:stretch>
        </p:blipFill>
        <p:spPr>
          <a:xfrm>
            <a:off x="2117724" y="16372760"/>
            <a:ext cx="4660901" cy="4660901"/>
          </a:xfrm>
          <a:prstGeom prst="rect">
            <a:avLst/>
          </a:prstGeom>
        </p:spPr>
      </p:pic>
      <p:pic>
        <p:nvPicPr>
          <p:cNvPr id="232" name="Image" descr="Image"/>
          <p:cNvPicPr>
            <a:picLocks noGrp="1" noChangeAspect="1"/>
          </p:cNvPicPr>
          <p:nvPr>
            <p:ph type="pic" idx="20"/>
          </p:nvPr>
        </p:nvPicPr>
        <p:blipFill>
          <a:blip r:embed="rId5"/>
          <a:srcRect/>
          <a:stretch>
            <a:fillRect/>
          </a:stretch>
        </p:blipFill>
        <p:spPr>
          <a:prstGeom prst="rect">
            <a:avLst/>
          </a:prstGeom>
        </p:spPr>
      </p:pic>
      <p:pic>
        <p:nvPicPr>
          <p:cNvPr id="233" name="Image" descr="Image"/>
          <p:cNvPicPr>
            <a:picLocks noGrp="1" noChangeAspect="1"/>
          </p:cNvPicPr>
          <p:nvPr>
            <p:ph type="pic" idx="21"/>
          </p:nvPr>
        </p:nvPicPr>
        <p:blipFill>
          <a:blip r:embed="rId6"/>
          <a:srcRect r="271"/>
          <a:stretch>
            <a:fillRect/>
          </a:stretch>
        </p:blipFill>
        <p:spPr>
          <a:xfrm>
            <a:off x="20448587" y="16372760"/>
            <a:ext cx="4660901" cy="4660901"/>
          </a:xfrm>
          <a:prstGeom prst="rect">
            <a:avLst/>
          </a:prstGeom>
        </p:spPr>
      </p:pic>
      <p:sp>
        <p:nvSpPr>
          <p:cNvPr id="234" name="JEREMY SMITH…"/>
          <p:cNvSpPr txBox="1">
            <a:spLocks noGrp="1"/>
          </p:cNvSpPr>
          <p:nvPr>
            <p:ph type="body" idx="22"/>
          </p:nvPr>
        </p:nvSpPr>
        <p:spPr>
          <a:xfrm>
            <a:off x="2136244" y="21500650"/>
            <a:ext cx="4623862" cy="2017700"/>
          </a:xfrm>
          <a:prstGeom prst="rect">
            <a:avLst/>
          </a:prstGeom>
        </p:spPr>
        <p:txBody>
          <a:bodyPr/>
          <a:lstStyle/>
          <a:p>
            <a:pPr marL="0" indent="0" algn="ctr">
              <a:spcBef>
                <a:spcPts val="0"/>
              </a:spcBef>
              <a:buClrTx/>
              <a:buSzTx/>
              <a:buNone/>
              <a:defRPr sz="4600" i="0"/>
            </a:pPr>
            <a:r>
              <a:rPr dirty="0"/>
              <a:t>JEREMY SMITH</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AGENTE </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DE COMPRADORES</a:t>
            </a:r>
          </a:p>
        </p:txBody>
      </p:sp>
      <p:sp>
        <p:nvSpPr>
          <p:cNvPr id="235" name="TAYLOR AMORE…"/>
          <p:cNvSpPr txBox="1">
            <a:spLocks noGrp="1"/>
          </p:cNvSpPr>
          <p:nvPr>
            <p:ph type="body" idx="23"/>
          </p:nvPr>
        </p:nvSpPr>
        <p:spPr>
          <a:xfrm>
            <a:off x="8196839" y="21500650"/>
            <a:ext cx="4723247" cy="2017700"/>
          </a:xfrm>
          <a:prstGeom prst="rect">
            <a:avLst/>
          </a:prstGeom>
        </p:spPr>
        <p:txBody>
          <a:bodyPr/>
          <a:lstStyle/>
          <a:p>
            <a:pPr marL="0" indent="0" algn="ctr">
              <a:spcBef>
                <a:spcPts val="0"/>
              </a:spcBef>
              <a:buClrTx/>
              <a:buSzTx/>
              <a:buNone/>
              <a:defRPr sz="4600" i="0"/>
            </a:pPr>
            <a:r>
              <a:rPr dirty="0"/>
              <a:t>TAYLOR AMORE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AGENTE </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DE COMPRADORES</a:t>
            </a:r>
          </a:p>
        </p:txBody>
      </p:sp>
      <p:sp>
        <p:nvSpPr>
          <p:cNvPr id="236" name="WENDY SIMONE…"/>
          <p:cNvSpPr txBox="1">
            <a:spLocks noGrp="1"/>
          </p:cNvSpPr>
          <p:nvPr>
            <p:ph type="body" idx="24"/>
          </p:nvPr>
        </p:nvSpPr>
        <p:spPr>
          <a:xfrm>
            <a:off x="14295905" y="21500650"/>
            <a:ext cx="4745690" cy="2017700"/>
          </a:xfrm>
          <a:prstGeom prst="rect">
            <a:avLst/>
          </a:prstGeom>
        </p:spPr>
        <p:txBody>
          <a:bodyPr/>
          <a:lstStyle/>
          <a:p>
            <a:pPr marL="0" indent="0" algn="ctr">
              <a:spcBef>
                <a:spcPts val="0"/>
              </a:spcBef>
              <a:buClrTx/>
              <a:buSzTx/>
              <a:buNone/>
              <a:defRPr sz="4600" i="0"/>
            </a:pPr>
            <a:r>
              <a:rPr dirty="0"/>
              <a:t>WENDY SIMONE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AGENTE </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DE COMPRADORES</a:t>
            </a:r>
          </a:p>
        </p:txBody>
      </p:sp>
      <p:sp>
        <p:nvSpPr>
          <p:cNvPr id="237" name="MARK THOMAS…"/>
          <p:cNvSpPr txBox="1">
            <a:spLocks noGrp="1"/>
          </p:cNvSpPr>
          <p:nvPr>
            <p:ph type="body" idx="25"/>
          </p:nvPr>
        </p:nvSpPr>
        <p:spPr>
          <a:xfrm>
            <a:off x="20487946" y="21500650"/>
            <a:ext cx="4582183" cy="2017700"/>
          </a:xfrm>
          <a:prstGeom prst="rect">
            <a:avLst/>
          </a:prstGeom>
        </p:spPr>
        <p:txBody>
          <a:bodyPr/>
          <a:lstStyle/>
          <a:p>
            <a:pPr marL="0" indent="0" algn="ctr">
              <a:spcBef>
                <a:spcPts val="0"/>
              </a:spcBef>
              <a:buClrTx/>
              <a:buSzTx/>
              <a:buNone/>
              <a:defRPr sz="4600" i="0"/>
            </a:pPr>
            <a:r>
              <a:rPr dirty="0"/>
              <a:t>MARK THOMAS</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ESPECIALISTA </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DE CIERRE</a:t>
            </a:r>
          </a:p>
        </p:txBody>
      </p:sp>
      <p:sp>
        <p:nvSpPr>
          <p:cNvPr id="238" name="SARA HARPER…"/>
          <p:cNvSpPr txBox="1">
            <a:spLocks noGrp="1"/>
          </p:cNvSpPr>
          <p:nvPr>
            <p:ph type="body" idx="26"/>
          </p:nvPr>
        </p:nvSpPr>
        <p:spPr>
          <a:xfrm>
            <a:off x="26806624" y="21500650"/>
            <a:ext cx="4165402" cy="2017700"/>
          </a:xfrm>
          <a:prstGeom prst="rect">
            <a:avLst/>
          </a:prstGeom>
        </p:spPr>
        <p:txBody>
          <a:bodyPr/>
          <a:lstStyle/>
          <a:p>
            <a:pPr marL="0" indent="0" algn="ctr">
              <a:spcBef>
                <a:spcPts val="0"/>
              </a:spcBef>
              <a:buClrTx/>
              <a:buSzTx/>
              <a:buNone/>
              <a:defRPr sz="4600" i="0"/>
            </a:pPr>
            <a:r>
              <a:rPr dirty="0"/>
              <a:t>SARA HARPER</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ESPECIALISTA </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rPr lang="en-US" dirty="0"/>
              <a:t>DE CIERRE</a:t>
            </a:r>
          </a:p>
        </p:txBody>
      </p:sp>
      <p:sp>
        <p:nvSpPr>
          <p:cNvPr id="239" name="CHRISTINA SMITH TEAM LEADER"/>
          <p:cNvSpPr txBox="1">
            <a:spLocks noGrp="1"/>
          </p:cNvSpPr>
          <p:nvPr>
            <p:ph type="body" idx="27"/>
          </p:nvPr>
        </p:nvSpPr>
        <p:spPr>
          <a:xfrm>
            <a:off x="12190560" y="25505063"/>
            <a:ext cx="18191679" cy="1137459"/>
          </a:xfrm>
          <a:prstGeom prst="rect">
            <a:avLst/>
          </a:prstGeom>
        </p:spPr>
        <p:txBody>
          <a:bodyPr/>
          <a:lstStyle/>
          <a:p>
            <a:pPr marL="0" indent="0" defTabSz="457200">
              <a:lnSpc>
                <a:spcPct val="90000"/>
              </a:lnSpc>
              <a:spcBef>
                <a:spcPts val="0"/>
              </a:spcBef>
              <a:buClrTx/>
              <a:buSzTx/>
              <a:buNone/>
              <a:defRPr sz="7200" i="0">
                <a:solidFill>
                  <a:srgbClr val="D81F27"/>
                </a:solidFill>
                <a:latin typeface="+mn-lt"/>
                <a:ea typeface="+mn-ea"/>
                <a:cs typeface="+mn-cs"/>
                <a:sym typeface="GothamBold"/>
              </a:defRPr>
            </a:pPr>
            <a:r>
              <a:rPr dirty="0"/>
              <a:t>CHRISTINA SMITH </a:t>
            </a:r>
            <a:r>
              <a:rPr lang="en-US" dirty="0">
                <a:solidFill>
                  <a:srgbClr val="231F20"/>
                </a:solidFill>
              </a:rPr>
              <a:t>LIDER DEL EQUIPO</a:t>
            </a:r>
            <a:endParaRPr dirty="0">
              <a:solidFill>
                <a:srgbClr val="231F20"/>
              </a:solidFill>
            </a:endParaRPr>
          </a:p>
        </p:txBody>
      </p:sp>
      <p:sp>
        <p:nvSpPr>
          <p:cNvPr id="240"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idx="28"/>
          </p:nvPr>
        </p:nvSpPr>
        <p:spPr>
          <a:xfrm>
            <a:off x="12190560" y="27157547"/>
            <a:ext cx="19351725" cy="13329682"/>
          </a:xfrm>
          <a:prstGeom prst="rect">
            <a:avLst/>
          </a:prstGeom>
        </p:spPr>
        <p:txBody>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lang="en-US" sz="4000" b="1" dirty="0" err="1"/>
              <a:t>Aquí</a:t>
            </a:r>
            <a:r>
              <a:rPr lang="en-US" sz="4000" b="1" dirty="0"/>
              <a:t> es </a:t>
            </a:r>
            <a:r>
              <a:rPr lang="en-US" sz="4000" b="1" dirty="0" err="1"/>
              <a:t>donde</a:t>
            </a:r>
            <a:r>
              <a:rPr lang="en-US" sz="4000" b="1" dirty="0"/>
              <a:t> escribe </a:t>
            </a:r>
            <a:r>
              <a:rPr lang="en-US" sz="4000" b="1" dirty="0" err="1"/>
              <a:t>su</a:t>
            </a:r>
            <a:r>
              <a:rPr lang="en-US" sz="4000" b="1" dirty="0"/>
              <a:t> </a:t>
            </a:r>
            <a:r>
              <a:rPr lang="en-US" sz="4000" b="1" dirty="0" err="1"/>
              <a:t>perfil</a:t>
            </a:r>
            <a:r>
              <a:rPr lang="en-US" sz="4000" b="1" dirty="0"/>
              <a:t> personal y </a:t>
            </a:r>
            <a:r>
              <a:rPr lang="en-US" sz="4000" b="1" dirty="0" err="1"/>
              <a:t>todos</a:t>
            </a:r>
            <a:r>
              <a:rPr lang="en-US" sz="4000" b="1" dirty="0"/>
              <a:t> sus </a:t>
            </a:r>
            <a:r>
              <a:rPr lang="en-US" sz="4000" b="1" dirty="0" err="1"/>
              <a:t>logros</a:t>
            </a:r>
            <a:r>
              <a:rPr lang="en-US" sz="4000" b="1" dirty="0"/>
              <a:t>.</a:t>
            </a:r>
            <a:r>
              <a:rPr sz="4000" b="1" dirty="0"/>
              <a:t>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ullamclobortis</a:t>
            </a:r>
            <a:r>
              <a:rPr sz="4000" dirty="0"/>
              <a:t>.</a:t>
            </a:r>
          </a:p>
        </p:txBody>
      </p:sp>
      <p:pic>
        <p:nvPicPr>
          <p:cNvPr id="241" name="Image" descr="Image"/>
          <p:cNvPicPr>
            <a:picLocks noGrp="1" noChangeAspect="1"/>
          </p:cNvPicPr>
          <p:nvPr>
            <p:ph type="pic" idx="29"/>
          </p:nvPr>
        </p:nvPicPr>
        <p:blipFill>
          <a:blip r:embed="rId7"/>
          <a:stretch>
            <a:fillRect/>
          </a:stretch>
        </p:blipFill>
        <p:spPr>
          <a:prstGeom prst="rect">
            <a:avLst/>
          </a:prstGeom>
        </p:spPr>
      </p:pic>
      <p:sp>
        <p:nvSpPr>
          <p:cNvPr id="242" name="REALTOR®  DRE# 01234567…"/>
          <p:cNvSpPr txBox="1">
            <a:spLocks noGrp="1"/>
          </p:cNvSpPr>
          <p:nvPr>
            <p:ph type="body" idx="30"/>
          </p:nvPr>
        </p:nvSpPr>
        <p:spPr>
          <a:prstGeom prst="rect">
            <a:avLst/>
          </a:prstGeom>
        </p:spPr>
        <p:txBody>
          <a:bodyPr/>
          <a:lstStyle/>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REALTOR®  DRE# 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ChristinaSmith@SmithRE.com www.SmithRE.com</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 name="Image" descr="Image"/>
          <p:cNvPicPr>
            <a:picLocks noGrp="1" noChangeAspect="1"/>
          </p:cNvPicPr>
          <p:nvPr>
            <p:ph type="pic" idx="13"/>
          </p:nvPr>
        </p:nvPicPr>
        <p:blipFill rotWithShape="1">
          <a:blip r:embed="rId2">
            <a:alphaModFix amt="20258"/>
          </a:blip>
          <a:srcRect r="55493"/>
          <a:stretch/>
        </p:blipFill>
        <p:spPr>
          <a:xfrm>
            <a:off x="0" y="0"/>
            <a:ext cx="33348706" cy="49159062"/>
          </a:xfrm>
          <a:prstGeom prst="rect">
            <a:avLst/>
          </a:prstGeom>
        </p:spPr>
      </p:pic>
      <p:sp>
        <p:nvSpPr>
          <p:cNvPr id="245"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p:cNvSpPr txBox="1">
            <a:spLocks noGrp="1"/>
          </p:cNvSpPr>
          <p:nvPr>
            <p:ph type="body" idx="14"/>
          </p:nvPr>
        </p:nvSpPr>
        <p:spPr>
          <a:xfrm>
            <a:off x="17753159" y="7181193"/>
            <a:ext cx="13715902" cy="32911294"/>
          </a:xfrm>
          <a:prstGeom prst="rect">
            <a:avLst/>
          </a:prstGeom>
        </p:spPr>
        <p:txBody>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lang="en-US" sz="4000" dirty="0">
                <a:sym typeface="ITC Avant Garde Gothic Std Demi"/>
              </a:rPr>
              <a:t>Testimonio del </a:t>
            </a:r>
            <a:r>
              <a:rPr lang="en-US" sz="4000" dirty="0" err="1">
                <a:sym typeface="ITC Avant Garde Gothic Std Demi"/>
              </a:rPr>
              <a:t>cliente</a:t>
            </a:r>
            <a:r>
              <a:rPr lang="en-US" sz="4000" dirty="0">
                <a:sym typeface="ITC Avant Garde Gothic Std Demi"/>
              </a:rPr>
              <a:t> </a:t>
            </a:r>
            <a:r>
              <a:rPr lang="en-US" sz="4000" dirty="0" err="1">
                <a:sym typeface="ITC Avant Garde Gothic Std Demi"/>
              </a:rPr>
              <a:t>va</a:t>
            </a:r>
            <a:r>
              <a:rPr lang="en-US" sz="4000" dirty="0">
                <a:sym typeface="ITC Avant Garde Gothic Std Demi"/>
              </a:rPr>
              <a:t> </a:t>
            </a:r>
            <a:r>
              <a:rPr lang="en-US" sz="4000" dirty="0" err="1">
                <a:sym typeface="ITC Avant Garde Gothic Std Demi"/>
              </a:rPr>
              <a:t>aquí</a:t>
            </a:r>
            <a:r>
              <a:rPr sz="4000" dirty="0">
                <a:sym typeface="ITC Avant Garde Gothic Std Demi"/>
              </a:rPr>
              <a:t>.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Victoria Richardson</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lang="en-US" sz="4000" dirty="0">
                <a:sym typeface="ITC Avant Garde Gothic Std Demi"/>
              </a:rPr>
              <a:t>Testimonio del </a:t>
            </a:r>
            <a:r>
              <a:rPr lang="en-US" sz="4000" dirty="0" err="1">
                <a:sym typeface="ITC Avant Garde Gothic Std Demi"/>
              </a:rPr>
              <a:t>cliente</a:t>
            </a:r>
            <a:r>
              <a:rPr lang="en-US" sz="4000" dirty="0">
                <a:sym typeface="ITC Avant Garde Gothic Std Demi"/>
              </a:rPr>
              <a:t> </a:t>
            </a:r>
            <a:r>
              <a:rPr lang="en-US" sz="4000" dirty="0" err="1">
                <a:sym typeface="ITC Avant Garde Gothic Std Demi"/>
              </a:rPr>
              <a:t>va</a:t>
            </a:r>
            <a:r>
              <a:rPr lang="en-US" sz="4000" dirty="0">
                <a:sym typeface="ITC Avant Garde Gothic Std Demi"/>
              </a:rPr>
              <a:t> </a:t>
            </a:r>
            <a:r>
              <a:rPr lang="en-US" sz="4000" dirty="0" err="1">
                <a:sym typeface="ITC Avant Garde Gothic Std Demi"/>
              </a:rPr>
              <a:t>aquí</a:t>
            </a:r>
            <a:r>
              <a:rPr sz="4000" dirty="0">
                <a:sym typeface="ITC Avant Garde Gothic Std Demi"/>
              </a:rPr>
              <a:t>.</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Joanna Smith</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lang="en-US" sz="4000" dirty="0">
                <a:sym typeface="ITC Avant Garde Gothic Std Demi"/>
              </a:rPr>
              <a:t>Testimonio del </a:t>
            </a:r>
            <a:r>
              <a:rPr lang="en-US" sz="4000" dirty="0" err="1">
                <a:sym typeface="ITC Avant Garde Gothic Std Demi"/>
              </a:rPr>
              <a:t>cliente</a:t>
            </a:r>
            <a:r>
              <a:rPr lang="en-US" sz="4000" dirty="0">
                <a:sym typeface="ITC Avant Garde Gothic Std Demi"/>
              </a:rPr>
              <a:t> </a:t>
            </a:r>
            <a:r>
              <a:rPr lang="en-US" sz="4000" dirty="0" err="1">
                <a:sym typeface="ITC Avant Garde Gothic Std Demi"/>
              </a:rPr>
              <a:t>va</a:t>
            </a:r>
            <a:r>
              <a:rPr lang="en-US" sz="4000" dirty="0">
                <a:sym typeface="ITC Avant Garde Gothic Std Demi"/>
              </a:rPr>
              <a:t> </a:t>
            </a:r>
            <a:r>
              <a:rPr lang="en-US" sz="4000" dirty="0" err="1">
                <a:sym typeface="ITC Avant Garde Gothic Std Demi"/>
              </a:rPr>
              <a:t>aquí</a:t>
            </a:r>
            <a:r>
              <a:rPr sz="4000" dirty="0">
                <a:sym typeface="ITC Avant Garde Gothic Std Demi"/>
              </a:rPr>
              <a:t>.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Beverly Stone</a:t>
            </a:r>
          </a:p>
          <a:p>
            <a:pPr marL="0" indent="0">
              <a:lnSpc>
                <a:spcPct val="110000"/>
              </a:lnSpc>
              <a:spcBef>
                <a:spcPts val="0"/>
              </a:spcBef>
              <a:buClrTx/>
              <a:buSzTx/>
              <a:buNone/>
              <a:defRPr sz="4400" i="0">
                <a:solidFill>
                  <a:srgbClr val="58595B"/>
                </a:solidFill>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lang="en-US" sz="4000" dirty="0">
                <a:sym typeface="ITC Avant Garde Gothic Std Demi"/>
              </a:rPr>
              <a:t>Testimonio del </a:t>
            </a:r>
            <a:r>
              <a:rPr lang="en-US" sz="4000" dirty="0" err="1">
                <a:sym typeface="ITC Avant Garde Gothic Std Demi"/>
              </a:rPr>
              <a:t>cliente</a:t>
            </a:r>
            <a:r>
              <a:rPr lang="en-US" sz="4000" dirty="0">
                <a:sym typeface="ITC Avant Garde Gothic Std Demi"/>
              </a:rPr>
              <a:t> </a:t>
            </a:r>
            <a:r>
              <a:rPr lang="en-US" sz="4000" dirty="0" err="1">
                <a:sym typeface="ITC Avant Garde Gothic Std Demi"/>
              </a:rPr>
              <a:t>va</a:t>
            </a:r>
            <a:r>
              <a:rPr lang="en-US" sz="4000" dirty="0">
                <a:sym typeface="ITC Avant Garde Gothic Std Demi"/>
              </a:rPr>
              <a:t> </a:t>
            </a:r>
            <a:r>
              <a:rPr lang="en-US" sz="4000" dirty="0" err="1">
                <a:sym typeface="ITC Avant Garde Gothic Std Demi"/>
              </a:rPr>
              <a:t>aquí</a:t>
            </a:r>
            <a:r>
              <a:rPr sz="4000" dirty="0">
                <a:sym typeface="ITC Avant Garde Gothic Std Demi"/>
              </a:rPr>
              <a:t>.</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Mark </a:t>
            </a:r>
            <a:r>
              <a:rPr sz="4000" dirty="0" err="1"/>
              <a:t>Michaelson</a:t>
            </a:r>
            <a:endParaRPr sz="4000" dirty="0"/>
          </a:p>
        </p:txBody>
      </p:sp>
      <p:pic>
        <p:nvPicPr>
          <p:cNvPr id="246" name="Picture Placeholder 1" descr="Picture Placeholder 1"/>
          <p:cNvPicPr>
            <a:picLocks noGrp="1" noChangeAspect="1"/>
          </p:cNvPicPr>
          <p:nvPr>
            <p:ph type="pic" idx="15"/>
          </p:nvPr>
        </p:nvPicPr>
        <p:blipFill>
          <a:blip r:embed="rId3"/>
          <a:srcRect l="1" t="1034" r="7603"/>
          <a:stretch>
            <a:fillRect/>
          </a:stretch>
        </p:blipFill>
        <p:spPr>
          <a:xfrm>
            <a:off x="-1219819" y="31169108"/>
            <a:ext cx="14716920" cy="13131370"/>
          </a:xfrm>
          <a:custGeom>
            <a:avLst/>
            <a:gdLst/>
            <a:ahLst/>
            <a:cxnLst>
              <a:cxn ang="0">
                <a:pos x="wd2" y="hd2"/>
              </a:cxn>
              <a:cxn ang="5400000">
                <a:pos x="wd2" y="hd2"/>
              </a:cxn>
              <a:cxn ang="10800000">
                <a:pos x="wd2" y="hd2"/>
              </a:cxn>
              <a:cxn ang="16200000">
                <a:pos x="wd2" y="hd2"/>
              </a:cxn>
            </a:cxnLst>
            <a:rect l="0" t="0" r="r" b="b"/>
            <a:pathLst>
              <a:path w="21600" h="21600" extrusionOk="0">
                <a:moveTo>
                  <a:pt x="9911" y="0"/>
                </a:moveTo>
                <a:cubicBezTo>
                  <a:pt x="5732" y="0"/>
                  <a:pt x="2066" y="2462"/>
                  <a:pt x="0" y="6162"/>
                </a:cubicBezTo>
                <a:lnTo>
                  <a:pt x="0" y="20059"/>
                </a:lnTo>
                <a:cubicBezTo>
                  <a:pt x="303" y="20600"/>
                  <a:pt x="639" y="21115"/>
                  <a:pt x="1007" y="21600"/>
                </a:cubicBezTo>
                <a:lnTo>
                  <a:pt x="18815" y="21600"/>
                </a:lnTo>
                <a:cubicBezTo>
                  <a:pt x="20551" y="19312"/>
                  <a:pt x="21600" y="16350"/>
                  <a:pt x="21600" y="13111"/>
                </a:cubicBezTo>
                <a:cubicBezTo>
                  <a:pt x="21600" y="5870"/>
                  <a:pt x="16367" y="0"/>
                  <a:pt x="9911" y="0"/>
                </a:cubicBezTo>
                <a:close/>
              </a:path>
            </a:pathLst>
          </a:custGeom>
        </p:spPr>
      </p:pic>
      <p:pic>
        <p:nvPicPr>
          <p:cNvPr id="247" name="Image" descr="Image"/>
          <p:cNvPicPr>
            <a:picLocks noGrp="1" noChangeAspect="1"/>
          </p:cNvPicPr>
          <p:nvPr>
            <p:ph type="pic" idx="16"/>
          </p:nvPr>
        </p:nvPicPr>
        <p:blipFill>
          <a:blip r:embed="rId4"/>
          <a:stretch>
            <a:fillRect/>
          </a:stretch>
        </p:blipFill>
        <p:spPr>
          <a:prstGeom prst="rect">
            <a:avLst/>
          </a:prstGeom>
        </p:spPr>
      </p:pic>
      <p:pic>
        <p:nvPicPr>
          <p:cNvPr id="248" name="Image" descr="Image"/>
          <p:cNvPicPr>
            <a:picLocks noGrp="1" noChangeAspect="1"/>
          </p:cNvPicPr>
          <p:nvPr>
            <p:ph type="pic" idx="17"/>
          </p:nvPr>
        </p:nvPicPr>
        <p:blipFill>
          <a:blip r:embed="rId5"/>
          <a:stretch>
            <a:fillRect/>
          </a:stretch>
        </p:blipFill>
        <p:spPr>
          <a:xfrm>
            <a:off x="29632214" y="39670053"/>
            <a:ext cx="1687181" cy="1598046"/>
          </a:xfrm>
          <a:prstGeom prst="rect">
            <a:avLst/>
          </a:prstGeom>
        </p:spPr>
      </p:pic>
      <p:sp>
        <p:nvSpPr>
          <p:cNvPr id="249"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idx="18"/>
          </p:nvPr>
        </p:nvSpPr>
        <p:spPr>
          <a:xfrm>
            <a:off x="1827360" y="7181192"/>
            <a:ext cx="14030624" cy="23066216"/>
          </a:xfrm>
          <a:prstGeom prst="rect">
            <a:avLst/>
          </a:prstGeom>
        </p:spPr>
        <p:txBody>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lang="en-US" sz="4000" dirty="0">
                <a:sym typeface="ITC Avant Garde Gothic Std Demi"/>
              </a:rPr>
              <a:t>Testimonio del </a:t>
            </a:r>
            <a:r>
              <a:rPr lang="en-US" sz="4000" dirty="0" err="1">
                <a:sym typeface="ITC Avant Garde Gothic Std Demi"/>
              </a:rPr>
              <a:t>cliente</a:t>
            </a:r>
            <a:r>
              <a:rPr lang="en-US" sz="4000" dirty="0">
                <a:sym typeface="ITC Avant Garde Gothic Std Demi"/>
              </a:rPr>
              <a:t> </a:t>
            </a:r>
            <a:r>
              <a:rPr lang="en-US" sz="4000" dirty="0" err="1">
                <a:sym typeface="ITC Avant Garde Gothic Std Demi"/>
              </a:rPr>
              <a:t>va</a:t>
            </a:r>
            <a:r>
              <a:rPr lang="en-US" sz="4000" dirty="0">
                <a:sym typeface="ITC Avant Garde Gothic Std Demi"/>
              </a:rPr>
              <a:t> </a:t>
            </a:r>
            <a:r>
              <a:rPr lang="en-US" sz="4000" dirty="0" err="1">
                <a:sym typeface="ITC Avant Garde Gothic Std Demi"/>
              </a:rPr>
              <a:t>aquí</a:t>
            </a:r>
            <a:r>
              <a:rPr sz="4000" dirty="0">
                <a:sym typeface="ITC Avant Garde Gothic Std Demi"/>
              </a:rPr>
              <a:t>.</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Laura Simmons</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lang="en-US" sz="4000" dirty="0">
                <a:sym typeface="ITC Avant Garde Gothic Std Demi"/>
              </a:rPr>
              <a:t>Testimonio del </a:t>
            </a:r>
            <a:r>
              <a:rPr lang="en-US" sz="4000" dirty="0" err="1">
                <a:sym typeface="ITC Avant Garde Gothic Std Demi"/>
              </a:rPr>
              <a:t>cliente</a:t>
            </a:r>
            <a:r>
              <a:rPr lang="en-US" sz="4000" dirty="0">
                <a:sym typeface="ITC Avant Garde Gothic Std Demi"/>
              </a:rPr>
              <a:t> </a:t>
            </a:r>
            <a:r>
              <a:rPr lang="en-US" sz="4000" dirty="0" err="1">
                <a:sym typeface="ITC Avant Garde Gothic Std Demi"/>
              </a:rPr>
              <a:t>va</a:t>
            </a:r>
            <a:r>
              <a:rPr lang="en-US" sz="4000" dirty="0">
                <a:sym typeface="ITC Avant Garde Gothic Std Demi"/>
              </a:rPr>
              <a:t> </a:t>
            </a:r>
            <a:r>
              <a:rPr lang="en-US" sz="4000" dirty="0" err="1">
                <a:sym typeface="ITC Avant Garde Gothic Std Demi"/>
              </a:rPr>
              <a:t>aquí</a:t>
            </a:r>
            <a:r>
              <a:rPr sz="4000" dirty="0">
                <a:sym typeface="ITC Avant Garde Gothic Std Demi"/>
              </a:rPr>
              <a:t>.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Kathryn Maloney</a:t>
            </a:r>
          </a:p>
        </p:txBody>
      </p:sp>
      <p:sp>
        <p:nvSpPr>
          <p:cNvPr id="250" name="WHAT OUR CLIENTS ARE SAYING..."/>
          <p:cNvSpPr txBox="1">
            <a:spLocks noGrp="1"/>
          </p:cNvSpPr>
          <p:nvPr>
            <p:ph type="body" idx="19"/>
          </p:nvPr>
        </p:nvSpPr>
        <p:spPr>
          <a:xfrm>
            <a:off x="4883072" y="2133996"/>
            <a:ext cx="23571357" cy="1803795"/>
          </a:xfrm>
          <a:prstGeom prst="rect">
            <a:avLst/>
          </a:prstGeom>
        </p:spPr>
        <p:txBody>
          <a:bodyPr/>
          <a:lstStyle/>
          <a:p>
            <a:r>
              <a:rPr lang="en-US" dirty="0"/>
              <a:t>LO QUE DICEN NUESTROS CLIENTES...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 name="Image" descr="Image"/>
          <p:cNvPicPr>
            <a:picLocks noGrp="1" noChangeAspect="1"/>
          </p:cNvPicPr>
          <p:nvPr>
            <p:ph type="pic" idx="13"/>
          </p:nvPr>
        </p:nvPicPr>
        <p:blipFill rotWithShape="1">
          <a:blip r:embed="rId2"/>
          <a:srcRect l="41285" r="12988"/>
          <a:stretch/>
        </p:blipFill>
        <p:spPr>
          <a:xfrm>
            <a:off x="-968193" y="0"/>
            <a:ext cx="34263106" cy="49159062"/>
          </a:xfrm>
          <a:prstGeom prst="rect">
            <a:avLst/>
          </a:prstGeom>
        </p:spPr>
      </p:pic>
      <p:sp>
        <p:nvSpPr>
          <p:cNvPr id="253" name="Circle"/>
          <p:cNvSpPr>
            <a:spLocks noGrp="1"/>
          </p:cNvSpPr>
          <p:nvPr>
            <p:ph type="body" idx="14"/>
          </p:nvPr>
        </p:nvSpPr>
        <p:spPr>
          <a:prstGeom prst="ellipse">
            <a:avLst/>
          </a:prstGeom>
        </p:spPr>
        <p:txBody>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dirty="0"/>
          </a:p>
        </p:txBody>
      </p:sp>
      <p:sp>
        <p:nvSpPr>
          <p:cNvPr id="254" name="Line"/>
          <p:cNvSpPr/>
          <p:nvPr/>
        </p:nvSpPr>
        <p:spPr>
          <a:xfrm>
            <a:off x="16851510" y="32967858"/>
            <a:ext cx="1" cy="1046644"/>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5" name="Line"/>
          <p:cNvSpPr/>
          <p:nvPr/>
        </p:nvSpPr>
        <p:spPr>
          <a:xfrm>
            <a:off x="16851509" y="24496836"/>
            <a:ext cx="1" cy="741188"/>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6" name="Line"/>
          <p:cNvSpPr/>
          <p:nvPr/>
        </p:nvSpPr>
        <p:spPr>
          <a:xfrm>
            <a:off x="27357752" y="25402983"/>
            <a:ext cx="1" cy="7490017"/>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7" name="Line"/>
          <p:cNvSpPr/>
          <p:nvPr/>
        </p:nvSpPr>
        <p:spPr>
          <a:xfrm flipH="1">
            <a:off x="5842614" y="25402983"/>
            <a:ext cx="1" cy="7490017"/>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8" name="Line"/>
          <p:cNvSpPr/>
          <p:nvPr/>
        </p:nvSpPr>
        <p:spPr>
          <a:xfrm>
            <a:off x="5853310" y="25326784"/>
            <a:ext cx="21630880" cy="1"/>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9" name="Line"/>
          <p:cNvSpPr/>
          <p:nvPr/>
        </p:nvSpPr>
        <p:spPr>
          <a:xfrm>
            <a:off x="5853310" y="32896333"/>
            <a:ext cx="21630880" cy="1"/>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pic>
        <p:nvPicPr>
          <p:cNvPr id="260" name="Image" descr="Image"/>
          <p:cNvPicPr>
            <a:picLocks noGrp="1" noChangeAspect="1"/>
          </p:cNvPicPr>
          <p:nvPr>
            <p:ph type="pic" idx="15"/>
          </p:nvPr>
        </p:nvPicPr>
        <p:blipFill>
          <a:blip r:embed="rId3"/>
          <a:stretch>
            <a:fillRect/>
          </a:stretch>
        </p:blipFill>
        <p:spPr>
          <a:prstGeom prst="rect">
            <a:avLst/>
          </a:prstGeom>
        </p:spPr>
      </p:pic>
      <p:pic>
        <p:nvPicPr>
          <p:cNvPr id="261" name="Image" descr="Image"/>
          <p:cNvPicPr>
            <a:picLocks noGrp="1" noChangeAspect="1"/>
          </p:cNvPicPr>
          <p:nvPr>
            <p:ph type="pic" idx="16"/>
          </p:nvPr>
        </p:nvPicPr>
        <p:blipFill>
          <a:blip r:embed="rId3"/>
          <a:stretch>
            <a:fillRect/>
          </a:stretch>
        </p:blipFill>
        <p:spPr>
          <a:prstGeom prst="rect">
            <a:avLst/>
          </a:prstGeom>
        </p:spPr>
      </p:pic>
      <p:pic>
        <p:nvPicPr>
          <p:cNvPr id="262" name="Image" descr="Image"/>
          <p:cNvPicPr>
            <a:picLocks noGrp="1" noChangeAspect="1"/>
          </p:cNvPicPr>
          <p:nvPr>
            <p:ph type="pic" idx="17"/>
          </p:nvPr>
        </p:nvPicPr>
        <p:blipFill>
          <a:blip r:embed="rId3"/>
          <a:stretch>
            <a:fillRect/>
          </a:stretch>
        </p:blipFill>
        <p:spPr>
          <a:prstGeom prst="rect">
            <a:avLst/>
          </a:prstGeom>
        </p:spPr>
      </p:pic>
      <p:pic>
        <p:nvPicPr>
          <p:cNvPr id="263" name="Image" descr="Image"/>
          <p:cNvPicPr>
            <a:picLocks noGrp="1" noChangeAspect="1"/>
          </p:cNvPicPr>
          <p:nvPr>
            <p:ph type="pic" idx="18"/>
          </p:nvPr>
        </p:nvPicPr>
        <p:blipFill>
          <a:blip r:embed="rId3"/>
          <a:stretch>
            <a:fillRect/>
          </a:stretch>
        </p:blipFill>
        <p:spPr>
          <a:prstGeom prst="rect">
            <a:avLst/>
          </a:prstGeom>
        </p:spPr>
      </p:pic>
      <p:pic>
        <p:nvPicPr>
          <p:cNvPr id="264" name="Image" descr="Image"/>
          <p:cNvPicPr>
            <a:picLocks noGrp="1" noChangeAspect="1"/>
          </p:cNvPicPr>
          <p:nvPr>
            <p:ph type="pic" idx="19"/>
          </p:nvPr>
        </p:nvPicPr>
        <p:blipFill>
          <a:blip r:embed="rId3"/>
          <a:stretch>
            <a:fillRect/>
          </a:stretch>
        </p:blipFill>
        <p:spPr>
          <a:prstGeom prst="rect">
            <a:avLst/>
          </a:prstGeom>
        </p:spPr>
      </p:pic>
      <p:pic>
        <p:nvPicPr>
          <p:cNvPr id="265" name="Image" descr="Image"/>
          <p:cNvPicPr>
            <a:picLocks noGrp="1" noChangeAspect="1"/>
          </p:cNvPicPr>
          <p:nvPr>
            <p:ph type="pic" idx="20"/>
          </p:nvPr>
        </p:nvPicPr>
        <p:blipFill>
          <a:blip r:embed="rId3"/>
          <a:stretch>
            <a:fillRect/>
          </a:stretch>
        </p:blipFill>
        <p:spPr>
          <a:prstGeom prst="rect">
            <a:avLst/>
          </a:prstGeom>
        </p:spPr>
      </p:pic>
      <p:pic>
        <p:nvPicPr>
          <p:cNvPr id="266" name="Image" descr="Image"/>
          <p:cNvPicPr>
            <a:picLocks noGrp="1" noChangeAspect="1"/>
          </p:cNvPicPr>
          <p:nvPr>
            <p:ph type="pic" idx="21"/>
          </p:nvPr>
        </p:nvPicPr>
        <p:blipFill>
          <a:blip r:embed="rId3"/>
          <a:stretch>
            <a:fillRect/>
          </a:stretch>
        </p:blipFill>
        <p:spPr>
          <a:prstGeom prst="rect">
            <a:avLst/>
          </a:prstGeom>
        </p:spPr>
      </p:pic>
      <p:pic>
        <p:nvPicPr>
          <p:cNvPr id="267" name="Image" descr="Image"/>
          <p:cNvPicPr>
            <a:picLocks noGrp="1" noChangeAspect="1"/>
          </p:cNvPicPr>
          <p:nvPr>
            <p:ph type="pic" idx="22"/>
          </p:nvPr>
        </p:nvPicPr>
        <p:blipFill>
          <a:blip r:embed="rId3"/>
          <a:stretch>
            <a:fillRect/>
          </a:stretch>
        </p:blipFill>
        <p:spPr>
          <a:prstGeom prst="rect">
            <a:avLst/>
          </a:prstGeom>
        </p:spPr>
      </p:pic>
      <p:pic>
        <p:nvPicPr>
          <p:cNvPr id="268" name="Image" descr="Image"/>
          <p:cNvPicPr>
            <a:picLocks noGrp="1" noChangeAspect="1"/>
          </p:cNvPicPr>
          <p:nvPr>
            <p:ph type="pic" idx="23"/>
          </p:nvPr>
        </p:nvPicPr>
        <p:blipFill>
          <a:blip r:embed="rId3"/>
          <a:stretch>
            <a:fillRect/>
          </a:stretch>
        </p:blipFill>
        <p:spPr>
          <a:prstGeom prst="rect">
            <a:avLst/>
          </a:prstGeom>
        </p:spPr>
      </p:pic>
      <p:pic>
        <p:nvPicPr>
          <p:cNvPr id="269" name="Image" descr="Image"/>
          <p:cNvPicPr>
            <a:picLocks noGrp="1" noChangeAspect="1"/>
          </p:cNvPicPr>
          <p:nvPr>
            <p:ph type="pic" idx="24"/>
          </p:nvPr>
        </p:nvPicPr>
        <p:blipFill>
          <a:blip r:embed="rId3"/>
          <a:stretch>
            <a:fillRect/>
          </a:stretch>
        </p:blipFill>
        <p:spPr>
          <a:xfrm>
            <a:off x="12077356" y="7133267"/>
            <a:ext cx="9060826" cy="2159001"/>
          </a:xfrm>
          <a:prstGeom prst="rect">
            <a:avLst/>
          </a:prstGeom>
        </p:spPr>
      </p:pic>
      <p:pic>
        <p:nvPicPr>
          <p:cNvPr id="270" name="Image" descr="Image"/>
          <p:cNvPicPr>
            <a:picLocks noGrp="1" noChangeAspect="1"/>
          </p:cNvPicPr>
          <p:nvPr>
            <p:ph type="pic" idx="25"/>
          </p:nvPr>
        </p:nvPicPr>
        <p:blipFill>
          <a:blip r:embed="rId3"/>
          <a:stretch>
            <a:fillRect/>
          </a:stretch>
        </p:blipFill>
        <p:spPr>
          <a:prstGeom prst="rect">
            <a:avLst/>
          </a:prstGeom>
        </p:spPr>
      </p:pic>
      <p:pic>
        <p:nvPicPr>
          <p:cNvPr id="271" name="Image" descr="Image"/>
          <p:cNvPicPr>
            <a:picLocks noGrp="1" noChangeAspect="1"/>
          </p:cNvPicPr>
          <p:nvPr>
            <p:ph type="pic" idx="26"/>
          </p:nvPr>
        </p:nvPicPr>
        <p:blipFill>
          <a:blip r:embed="rId3"/>
          <a:stretch>
            <a:fillRect/>
          </a:stretch>
        </p:blipFill>
        <p:spPr>
          <a:prstGeom prst="rect">
            <a:avLst/>
          </a:prstGeom>
        </p:spPr>
      </p:pic>
      <p:pic>
        <p:nvPicPr>
          <p:cNvPr id="272" name="Image" descr="Image"/>
          <p:cNvPicPr>
            <a:picLocks noGrp="1" noChangeAspect="1"/>
          </p:cNvPicPr>
          <p:nvPr>
            <p:ph type="pic" idx="27"/>
          </p:nvPr>
        </p:nvPicPr>
        <p:blipFill>
          <a:blip r:embed="rId3"/>
          <a:stretch>
            <a:fillRect/>
          </a:stretch>
        </p:blipFill>
        <p:spPr>
          <a:prstGeom prst="rect">
            <a:avLst/>
          </a:prstGeom>
        </p:spPr>
      </p:pic>
      <p:pic>
        <p:nvPicPr>
          <p:cNvPr id="273" name="Image" descr="Image"/>
          <p:cNvPicPr>
            <a:picLocks noGrp="1" noChangeAspect="1"/>
          </p:cNvPicPr>
          <p:nvPr>
            <p:ph type="pic" idx="28"/>
          </p:nvPr>
        </p:nvPicPr>
        <p:blipFill>
          <a:blip r:embed="rId3"/>
          <a:stretch>
            <a:fillRect/>
          </a:stretch>
        </p:blipFill>
        <p:spPr>
          <a:prstGeom prst="rect">
            <a:avLst/>
          </a:prstGeom>
        </p:spPr>
      </p:pic>
      <p:pic>
        <p:nvPicPr>
          <p:cNvPr id="274" name="Image" descr="Image"/>
          <p:cNvPicPr>
            <a:picLocks noGrp="1" noChangeAspect="1"/>
          </p:cNvPicPr>
          <p:nvPr>
            <p:ph type="pic" idx="29"/>
          </p:nvPr>
        </p:nvPicPr>
        <p:blipFill>
          <a:blip r:embed="rId3"/>
          <a:stretch>
            <a:fillRect/>
          </a:stretch>
        </p:blipFill>
        <p:spPr>
          <a:prstGeom prst="rect">
            <a:avLst/>
          </a:prstGeom>
        </p:spPr>
      </p:pic>
      <p:pic>
        <p:nvPicPr>
          <p:cNvPr id="275" name="Image" descr="Image"/>
          <p:cNvPicPr>
            <a:picLocks noGrp="1" noChangeAspect="1"/>
          </p:cNvPicPr>
          <p:nvPr>
            <p:ph type="pic" idx="30"/>
          </p:nvPr>
        </p:nvPicPr>
        <p:blipFill>
          <a:blip r:embed="rId3"/>
          <a:stretch>
            <a:fillRect/>
          </a:stretch>
        </p:blipFill>
        <p:spPr>
          <a:prstGeom prst="rect">
            <a:avLst/>
          </a:prstGeom>
        </p:spPr>
      </p:pic>
      <p:sp>
        <p:nvSpPr>
          <p:cNvPr id="276" name="Conduct Inspections"/>
          <p:cNvSpPr txBox="1">
            <a:spLocks noGrp="1"/>
          </p:cNvSpPr>
          <p:nvPr>
            <p:ph type="body" idx="31"/>
          </p:nvPr>
        </p:nvSpPr>
        <p:spPr>
          <a:xfrm>
            <a:off x="5265010" y="26816670"/>
            <a:ext cx="4074032" cy="1556035"/>
          </a:xfrm>
          <a:prstGeom prst="rect">
            <a:avLst/>
          </a:prstGeom>
        </p:spPr>
        <p:txBody>
          <a:bodyPr/>
          <a:lstStyle/>
          <a:p>
            <a:r>
              <a:rPr lang="en-US" dirty="0" err="1"/>
              <a:t>Realizar</a:t>
            </a:r>
            <a:r>
              <a:rPr lang="en-US" dirty="0"/>
              <a:t> </a:t>
            </a:r>
          </a:p>
          <a:p>
            <a:r>
              <a:rPr lang="en-US" dirty="0" err="1"/>
              <a:t>inspecciones</a:t>
            </a:r>
            <a:endParaRPr lang="en-US" dirty="0"/>
          </a:p>
        </p:txBody>
      </p:sp>
      <p:sp>
        <p:nvSpPr>
          <p:cNvPr id="277" name="Resolve Any Issues"/>
          <p:cNvSpPr txBox="1">
            <a:spLocks noGrp="1"/>
          </p:cNvSpPr>
          <p:nvPr>
            <p:ph type="body" idx="32"/>
          </p:nvPr>
        </p:nvSpPr>
        <p:spPr>
          <a:xfrm>
            <a:off x="4389770" y="29534470"/>
            <a:ext cx="5824511" cy="1556035"/>
          </a:xfrm>
          <a:prstGeom prst="rect">
            <a:avLst/>
          </a:prstGeom>
        </p:spPr>
        <p:txBody>
          <a:bodyPr/>
          <a:lstStyle/>
          <a:p>
            <a:r>
              <a:rPr lang="en-US" dirty="0"/>
              <a:t>Resolver </a:t>
            </a:r>
            <a:r>
              <a:rPr lang="en-US" dirty="0" err="1"/>
              <a:t>cualquier</a:t>
            </a:r>
            <a:r>
              <a:rPr lang="en-US" dirty="0"/>
              <a:t> </a:t>
            </a:r>
          </a:p>
          <a:p>
            <a:r>
              <a:rPr lang="en-US" dirty="0" err="1"/>
              <a:t>problema</a:t>
            </a:r>
            <a:endParaRPr lang="en-US" dirty="0"/>
          </a:p>
        </p:txBody>
      </p:sp>
      <p:pic>
        <p:nvPicPr>
          <p:cNvPr id="278" name="Image" descr="Image"/>
          <p:cNvPicPr>
            <a:picLocks noGrp="1" noChangeAspect="1"/>
          </p:cNvPicPr>
          <p:nvPr>
            <p:ph type="pic" idx="33"/>
          </p:nvPr>
        </p:nvPicPr>
        <p:blipFill>
          <a:blip r:embed="rId4"/>
          <a:stretch>
            <a:fillRect/>
          </a:stretch>
        </p:blipFill>
        <p:spPr>
          <a:prstGeom prst="rect">
            <a:avLst/>
          </a:prstGeom>
        </p:spPr>
      </p:pic>
      <p:pic>
        <p:nvPicPr>
          <p:cNvPr id="279" name="Image" descr="Image"/>
          <p:cNvPicPr>
            <a:picLocks noGrp="1" noChangeAspect="1"/>
          </p:cNvPicPr>
          <p:nvPr>
            <p:ph type="pic" idx="34"/>
          </p:nvPr>
        </p:nvPicPr>
        <p:blipFill>
          <a:blip r:embed="rId5"/>
          <a:stretch>
            <a:fillRect/>
          </a:stretch>
        </p:blipFill>
        <p:spPr>
          <a:prstGeom prst="rect">
            <a:avLst/>
          </a:prstGeom>
        </p:spPr>
      </p:pic>
      <p:pic>
        <p:nvPicPr>
          <p:cNvPr id="280" name="Image" descr="Image"/>
          <p:cNvPicPr>
            <a:picLocks noGrp="1" noChangeAspect="1"/>
          </p:cNvPicPr>
          <p:nvPr>
            <p:ph type="pic" idx="35"/>
          </p:nvPr>
        </p:nvPicPr>
        <p:blipFill>
          <a:blip r:embed="rId6"/>
          <a:stretch>
            <a:fillRect/>
          </a:stretch>
        </p:blipFill>
        <p:spPr>
          <a:prstGeom prst="rect">
            <a:avLst/>
          </a:prstGeom>
        </p:spPr>
      </p:pic>
      <p:pic>
        <p:nvPicPr>
          <p:cNvPr id="281" name="Image" descr="Image"/>
          <p:cNvPicPr>
            <a:picLocks noGrp="1" noChangeAspect="1"/>
          </p:cNvPicPr>
          <p:nvPr>
            <p:ph type="pic" idx="36"/>
          </p:nvPr>
        </p:nvPicPr>
        <p:blipFill>
          <a:blip r:embed="rId7"/>
          <a:stretch>
            <a:fillRect/>
          </a:stretch>
        </p:blipFill>
        <p:spPr>
          <a:prstGeom prst="rect">
            <a:avLst/>
          </a:prstGeom>
        </p:spPr>
      </p:pic>
      <p:pic>
        <p:nvPicPr>
          <p:cNvPr id="282" name="Image" descr="Image"/>
          <p:cNvPicPr>
            <a:picLocks noGrp="1" noChangeAspect="1"/>
          </p:cNvPicPr>
          <p:nvPr>
            <p:ph type="pic" idx="37"/>
          </p:nvPr>
        </p:nvPicPr>
        <p:blipFill>
          <a:blip r:embed="rId8"/>
          <a:stretch>
            <a:fillRect/>
          </a:stretch>
        </p:blipFill>
        <p:spPr>
          <a:prstGeom prst="rect">
            <a:avLst/>
          </a:prstGeom>
        </p:spPr>
      </p:pic>
      <p:pic>
        <p:nvPicPr>
          <p:cNvPr id="283" name="Image" descr="Image"/>
          <p:cNvPicPr>
            <a:picLocks noGrp="1" noChangeAspect="1"/>
          </p:cNvPicPr>
          <p:nvPr>
            <p:ph type="pic" idx="38"/>
          </p:nvPr>
        </p:nvPicPr>
        <p:blipFill>
          <a:blip r:embed="rId9"/>
          <a:stretch>
            <a:fillRect/>
          </a:stretch>
        </p:blipFill>
        <p:spPr>
          <a:prstGeom prst="rect">
            <a:avLst/>
          </a:prstGeom>
        </p:spPr>
      </p:pic>
      <p:pic>
        <p:nvPicPr>
          <p:cNvPr id="284" name="Image" descr="Image"/>
          <p:cNvPicPr>
            <a:picLocks noGrp="1" noChangeAspect="1"/>
          </p:cNvPicPr>
          <p:nvPr>
            <p:ph type="pic" idx="39"/>
          </p:nvPr>
        </p:nvPicPr>
        <p:blipFill>
          <a:blip r:embed="rId10"/>
          <a:stretch>
            <a:fillRect/>
          </a:stretch>
        </p:blipFill>
        <p:spPr>
          <a:prstGeom prst="rect">
            <a:avLst/>
          </a:prstGeom>
        </p:spPr>
      </p:pic>
      <p:pic>
        <p:nvPicPr>
          <p:cNvPr id="285" name="Image" descr="Image"/>
          <p:cNvPicPr>
            <a:picLocks noGrp="1" noChangeAspect="1"/>
          </p:cNvPicPr>
          <p:nvPr>
            <p:ph type="pic" idx="40"/>
          </p:nvPr>
        </p:nvPicPr>
        <p:blipFill>
          <a:blip r:embed="rId11"/>
          <a:stretch>
            <a:fillRect/>
          </a:stretch>
        </p:blipFill>
        <p:spPr>
          <a:prstGeom prst="rect">
            <a:avLst/>
          </a:prstGeom>
        </p:spPr>
      </p:pic>
      <p:pic>
        <p:nvPicPr>
          <p:cNvPr id="286" name="Image" descr="Image"/>
          <p:cNvPicPr>
            <a:picLocks noGrp="1" noChangeAspect="1"/>
          </p:cNvPicPr>
          <p:nvPr>
            <p:ph type="pic" idx="41"/>
          </p:nvPr>
        </p:nvPicPr>
        <p:blipFill>
          <a:blip r:embed="rId12"/>
          <a:stretch>
            <a:fillRect/>
          </a:stretch>
        </p:blipFill>
        <p:spPr>
          <a:prstGeom prst="rect">
            <a:avLst/>
          </a:prstGeom>
        </p:spPr>
      </p:pic>
      <p:pic>
        <p:nvPicPr>
          <p:cNvPr id="287" name="Image" descr="Image"/>
          <p:cNvPicPr>
            <a:picLocks noGrp="1" noChangeAspect="1"/>
          </p:cNvPicPr>
          <p:nvPr>
            <p:ph type="pic" idx="42"/>
          </p:nvPr>
        </p:nvPicPr>
        <p:blipFill>
          <a:blip r:embed="rId13"/>
          <a:stretch>
            <a:fillRect/>
          </a:stretch>
        </p:blipFill>
        <p:spPr>
          <a:prstGeom prst="rect">
            <a:avLst/>
          </a:prstGeom>
        </p:spPr>
      </p:pic>
      <p:pic>
        <p:nvPicPr>
          <p:cNvPr id="288" name="Image" descr="Image"/>
          <p:cNvPicPr>
            <a:picLocks noGrp="1" noChangeAspect="1"/>
          </p:cNvPicPr>
          <p:nvPr>
            <p:ph type="pic" idx="43"/>
          </p:nvPr>
        </p:nvPicPr>
        <p:blipFill>
          <a:blip r:embed="rId14"/>
          <a:stretch>
            <a:fillRect/>
          </a:stretch>
        </p:blipFill>
        <p:spPr>
          <a:prstGeom prst="rect">
            <a:avLst/>
          </a:prstGeom>
        </p:spPr>
      </p:pic>
      <p:pic>
        <p:nvPicPr>
          <p:cNvPr id="289" name="Image" descr="Image"/>
          <p:cNvPicPr>
            <a:picLocks noGrp="1" noChangeAspect="1"/>
          </p:cNvPicPr>
          <p:nvPr>
            <p:ph type="pic" idx="44"/>
          </p:nvPr>
        </p:nvPicPr>
        <p:blipFill>
          <a:blip r:embed="rId15"/>
          <a:stretch>
            <a:fillRect/>
          </a:stretch>
        </p:blipFill>
        <p:spPr>
          <a:prstGeom prst="rect">
            <a:avLst/>
          </a:prstGeom>
        </p:spPr>
      </p:pic>
      <p:pic>
        <p:nvPicPr>
          <p:cNvPr id="290" name="Image" descr="Image"/>
          <p:cNvPicPr>
            <a:picLocks noGrp="1" noChangeAspect="1"/>
          </p:cNvPicPr>
          <p:nvPr>
            <p:ph type="pic" idx="45"/>
          </p:nvPr>
        </p:nvPicPr>
        <p:blipFill>
          <a:blip r:embed="rId16"/>
          <a:stretch>
            <a:fillRect/>
          </a:stretch>
        </p:blipFill>
        <p:spPr>
          <a:prstGeom prst="rect">
            <a:avLst/>
          </a:prstGeom>
        </p:spPr>
      </p:pic>
      <p:sp>
        <p:nvSpPr>
          <p:cNvPr id="291" name="Select a Real Estate Agent"/>
          <p:cNvSpPr txBox="1">
            <a:spLocks noGrp="1"/>
          </p:cNvSpPr>
          <p:nvPr>
            <p:ph type="body" idx="46"/>
          </p:nvPr>
        </p:nvSpPr>
        <p:spPr>
          <a:xfrm>
            <a:off x="14499767" y="4816671"/>
            <a:ext cx="5462232" cy="1432924"/>
          </a:xfrm>
          <a:prstGeom prst="rect">
            <a:avLst/>
          </a:prstGeom>
        </p:spPr>
        <p:txBody>
          <a:bodyPr/>
          <a:lstStyle/>
          <a:p>
            <a:r>
              <a:rPr lang="en-US" sz="4200" dirty="0" err="1"/>
              <a:t>Seleccione</a:t>
            </a:r>
            <a:r>
              <a:rPr lang="en-US" sz="4200" dirty="0"/>
              <a:t> un </a:t>
            </a:r>
          </a:p>
          <a:p>
            <a:r>
              <a:rPr lang="en-US" sz="4200" dirty="0" err="1"/>
              <a:t>agente</a:t>
            </a:r>
            <a:r>
              <a:rPr lang="en-US" sz="4200" dirty="0"/>
              <a:t> </a:t>
            </a:r>
            <a:r>
              <a:rPr lang="en-US" sz="4200" dirty="0" err="1"/>
              <a:t>inmobiliario</a:t>
            </a:r>
            <a:endParaRPr sz="4200" dirty="0"/>
          </a:p>
        </p:txBody>
      </p:sp>
      <p:sp>
        <p:nvSpPr>
          <p:cNvPr id="292" name="Obtain Financial…"/>
          <p:cNvSpPr txBox="1">
            <a:spLocks noGrp="1"/>
          </p:cNvSpPr>
          <p:nvPr>
            <p:ph type="body" idx="47"/>
          </p:nvPr>
        </p:nvSpPr>
        <p:spPr>
          <a:xfrm>
            <a:off x="14267036" y="7373664"/>
            <a:ext cx="5771612" cy="1556035"/>
          </a:xfrm>
          <a:prstGeom prst="rect">
            <a:avLst/>
          </a:prstGeom>
        </p:spPr>
        <p:txBody>
          <a:bodyPr/>
          <a:lstStyle/>
          <a:p>
            <a:pPr marL="0" indent="0" algn="ctr" defTabSz="457200">
              <a:spcBef>
                <a:spcPts val="0"/>
              </a:spcBef>
              <a:buClrTx/>
              <a:buSzTx/>
              <a:buNone/>
              <a:defRPr sz="4600" i="0">
                <a:solidFill>
                  <a:srgbClr val="FFFFFF"/>
                </a:solidFill>
              </a:defRPr>
            </a:pPr>
            <a:r>
              <a:rPr lang="en-US" dirty="0" err="1"/>
              <a:t>Obtener</a:t>
            </a:r>
            <a:r>
              <a:rPr lang="en-US" dirty="0"/>
              <a:t> </a:t>
            </a:r>
            <a:r>
              <a:rPr lang="en-US" dirty="0" err="1"/>
              <a:t>financiera</a:t>
            </a:r>
            <a:endParaRPr lang="en-US" dirty="0"/>
          </a:p>
          <a:p>
            <a:pPr marL="0" indent="0" algn="ctr" defTabSz="457200">
              <a:spcBef>
                <a:spcPts val="0"/>
              </a:spcBef>
              <a:buClrTx/>
              <a:buSzTx/>
              <a:buNone/>
              <a:defRPr sz="4600" i="0">
                <a:solidFill>
                  <a:srgbClr val="FFFFFF"/>
                </a:solidFill>
              </a:defRPr>
            </a:pPr>
            <a:r>
              <a:rPr lang="en-US" dirty="0" err="1"/>
              <a:t>Aprobación</a:t>
            </a:r>
            <a:r>
              <a:rPr lang="en-US" dirty="0"/>
              <a:t> previa</a:t>
            </a:r>
            <a:endParaRPr dirty="0"/>
          </a:p>
        </p:txBody>
      </p:sp>
      <p:sp>
        <p:nvSpPr>
          <p:cNvPr id="293" name="Analyze Your Needs In…"/>
          <p:cNvSpPr txBox="1">
            <a:spLocks noGrp="1"/>
          </p:cNvSpPr>
          <p:nvPr>
            <p:ph type="body" idx="48"/>
          </p:nvPr>
        </p:nvSpPr>
        <p:spPr>
          <a:xfrm>
            <a:off x="14212027" y="10123861"/>
            <a:ext cx="6563495" cy="1248258"/>
          </a:xfrm>
          <a:prstGeom prst="rect">
            <a:avLst/>
          </a:prstGeom>
        </p:spPr>
        <p:txBody>
          <a:bodyPr/>
          <a:lstStyle/>
          <a:p>
            <a:pPr marL="0" indent="0" algn="ctr" defTabSz="457200">
              <a:spcBef>
                <a:spcPts val="0"/>
              </a:spcBef>
              <a:buClrTx/>
              <a:buSzTx/>
              <a:buNone/>
              <a:defRPr sz="4600" i="0">
                <a:solidFill>
                  <a:srgbClr val="FFFFFF"/>
                </a:solidFill>
              </a:defRPr>
            </a:pPr>
            <a:r>
              <a:rPr lang="en-US" sz="3600" dirty="0" err="1"/>
              <a:t>Analiza</a:t>
            </a:r>
            <a:r>
              <a:rPr lang="en-US" sz="3600" dirty="0"/>
              <a:t> </a:t>
            </a:r>
            <a:r>
              <a:rPr lang="en-US" sz="3600" dirty="0" err="1"/>
              <a:t>tus</a:t>
            </a:r>
            <a:r>
              <a:rPr lang="en-US" sz="3600" dirty="0"/>
              <a:t> </a:t>
            </a:r>
            <a:r>
              <a:rPr lang="en-US" sz="3600" dirty="0" err="1"/>
              <a:t>necesidades</a:t>
            </a:r>
            <a:r>
              <a:rPr lang="en-US" sz="3600" dirty="0"/>
              <a:t> </a:t>
            </a:r>
            <a:r>
              <a:rPr lang="en-US" sz="3600" dirty="0" err="1"/>
              <a:t>en</a:t>
            </a:r>
            <a:endParaRPr lang="en-US" sz="3600" dirty="0"/>
          </a:p>
          <a:p>
            <a:pPr marL="0" indent="0" algn="ctr" defTabSz="457200">
              <a:spcBef>
                <a:spcPts val="0"/>
              </a:spcBef>
              <a:buClrTx/>
              <a:buSzTx/>
              <a:buNone/>
              <a:defRPr sz="4600" i="0">
                <a:solidFill>
                  <a:srgbClr val="FFFFFF"/>
                </a:solidFill>
              </a:defRPr>
            </a:pPr>
            <a:r>
              <a:rPr lang="en-US" sz="3600" dirty="0"/>
              <a:t>Una consulta al comprador</a:t>
            </a:r>
            <a:endParaRPr sz="3600" dirty="0"/>
          </a:p>
        </p:txBody>
      </p:sp>
      <p:sp>
        <p:nvSpPr>
          <p:cNvPr id="294" name="Select Properties"/>
          <p:cNvSpPr txBox="1">
            <a:spLocks noGrp="1"/>
          </p:cNvSpPr>
          <p:nvPr>
            <p:ph type="body" idx="49"/>
          </p:nvPr>
        </p:nvSpPr>
        <p:spPr>
          <a:xfrm>
            <a:off x="15185327" y="12565407"/>
            <a:ext cx="3971440" cy="1556035"/>
          </a:xfrm>
          <a:prstGeom prst="rect">
            <a:avLst/>
          </a:prstGeom>
        </p:spPr>
        <p:txBody>
          <a:bodyPr/>
          <a:lstStyle/>
          <a:p>
            <a:r>
              <a:rPr lang="en-US" dirty="0" err="1"/>
              <a:t>Seleccionar</a:t>
            </a:r>
            <a:r>
              <a:rPr lang="en-US" dirty="0"/>
              <a:t> </a:t>
            </a:r>
          </a:p>
          <a:p>
            <a:r>
              <a:rPr lang="en-US" dirty="0" err="1"/>
              <a:t>propiedades</a:t>
            </a:r>
            <a:endParaRPr lang="en-US" dirty="0"/>
          </a:p>
        </p:txBody>
      </p:sp>
      <p:sp>
        <p:nvSpPr>
          <p:cNvPr id="295" name="View Properties"/>
          <p:cNvSpPr txBox="1">
            <a:spLocks noGrp="1"/>
          </p:cNvSpPr>
          <p:nvPr>
            <p:ph type="body" idx="50"/>
          </p:nvPr>
        </p:nvSpPr>
        <p:spPr>
          <a:xfrm>
            <a:off x="14542437" y="15496467"/>
            <a:ext cx="5149647" cy="848149"/>
          </a:xfrm>
          <a:prstGeom prst="rect">
            <a:avLst/>
          </a:prstGeom>
        </p:spPr>
        <p:txBody>
          <a:bodyPr/>
          <a:lstStyle/>
          <a:p>
            <a:r>
              <a:rPr lang="en-US" dirty="0"/>
              <a:t>Ver </a:t>
            </a:r>
            <a:r>
              <a:rPr lang="en-US" dirty="0" err="1"/>
              <a:t>propiedades</a:t>
            </a:r>
            <a:endParaRPr dirty="0"/>
          </a:p>
        </p:txBody>
      </p:sp>
      <p:sp>
        <p:nvSpPr>
          <p:cNvPr id="296" name="Write An Offer To Purchase"/>
          <p:cNvSpPr txBox="1">
            <a:spLocks noGrp="1"/>
          </p:cNvSpPr>
          <p:nvPr>
            <p:ph type="body" idx="51"/>
          </p:nvPr>
        </p:nvSpPr>
        <p:spPr>
          <a:xfrm>
            <a:off x="14865252" y="17896001"/>
            <a:ext cx="5257048" cy="1432924"/>
          </a:xfrm>
          <a:prstGeom prst="rect">
            <a:avLst/>
          </a:prstGeom>
        </p:spPr>
        <p:txBody>
          <a:bodyPr/>
          <a:lstStyle/>
          <a:p>
            <a:r>
              <a:rPr lang="en-US" sz="4200" dirty="0" err="1"/>
              <a:t>Escriba</a:t>
            </a:r>
            <a:r>
              <a:rPr lang="en-US" sz="4200" dirty="0"/>
              <a:t> una </a:t>
            </a:r>
            <a:r>
              <a:rPr lang="en-US" sz="4200" dirty="0" err="1"/>
              <a:t>oferta</a:t>
            </a:r>
            <a:r>
              <a:rPr lang="en-US" sz="4200" dirty="0"/>
              <a:t> </a:t>
            </a:r>
          </a:p>
          <a:p>
            <a:r>
              <a:rPr lang="en-US" sz="4200" dirty="0"/>
              <a:t>de </a:t>
            </a:r>
            <a:r>
              <a:rPr lang="en-US" sz="4200" dirty="0" err="1"/>
              <a:t>compra</a:t>
            </a:r>
            <a:endParaRPr lang="en-US" sz="4200" dirty="0"/>
          </a:p>
        </p:txBody>
      </p:sp>
      <p:sp>
        <p:nvSpPr>
          <p:cNvPr id="297" name="Negotiate Terms"/>
          <p:cNvSpPr txBox="1">
            <a:spLocks noGrp="1"/>
          </p:cNvSpPr>
          <p:nvPr>
            <p:ph type="body" idx="52"/>
          </p:nvPr>
        </p:nvSpPr>
        <p:spPr>
          <a:xfrm>
            <a:off x="14418466" y="20573031"/>
            <a:ext cx="5720315" cy="848149"/>
          </a:xfrm>
          <a:prstGeom prst="rect">
            <a:avLst/>
          </a:prstGeom>
        </p:spPr>
        <p:txBody>
          <a:bodyPr/>
          <a:lstStyle/>
          <a:p>
            <a:r>
              <a:rPr lang="en-US" dirty="0" err="1"/>
              <a:t>Negociar</a:t>
            </a:r>
            <a:r>
              <a:rPr lang="en-US" dirty="0"/>
              <a:t> </a:t>
            </a:r>
            <a:r>
              <a:rPr lang="en-US" dirty="0" err="1"/>
              <a:t>Términos</a:t>
            </a:r>
            <a:endParaRPr lang="en-US" dirty="0"/>
          </a:p>
        </p:txBody>
      </p:sp>
      <p:sp>
        <p:nvSpPr>
          <p:cNvPr id="298" name="Accept The Contract"/>
          <p:cNvSpPr txBox="1">
            <a:spLocks noGrp="1"/>
          </p:cNvSpPr>
          <p:nvPr>
            <p:ph type="body" idx="53"/>
          </p:nvPr>
        </p:nvSpPr>
        <p:spPr>
          <a:xfrm>
            <a:off x="14499767" y="23206488"/>
            <a:ext cx="5988017" cy="848149"/>
          </a:xfrm>
          <a:prstGeom prst="rect">
            <a:avLst/>
          </a:prstGeom>
        </p:spPr>
        <p:txBody>
          <a:bodyPr/>
          <a:lstStyle/>
          <a:p>
            <a:r>
              <a:rPr lang="en-US" dirty="0" err="1"/>
              <a:t>Aceptar</a:t>
            </a:r>
            <a:r>
              <a:rPr lang="en-US" dirty="0"/>
              <a:t> el </a:t>
            </a:r>
            <a:r>
              <a:rPr lang="en-US" dirty="0" err="1"/>
              <a:t>contrato</a:t>
            </a:r>
            <a:endParaRPr lang="en-US" dirty="0"/>
          </a:p>
        </p:txBody>
      </p:sp>
      <p:sp>
        <p:nvSpPr>
          <p:cNvPr id="299" name="THE HOME BUYING PROCESS"/>
          <p:cNvSpPr txBox="1">
            <a:spLocks noGrp="1"/>
          </p:cNvSpPr>
          <p:nvPr>
            <p:ph type="body" idx="54"/>
          </p:nvPr>
        </p:nvSpPr>
        <p:spPr>
          <a:xfrm>
            <a:off x="10084437" y="1972632"/>
            <a:ext cx="18174878" cy="1803795"/>
          </a:xfrm>
          <a:prstGeom prst="rect">
            <a:avLst/>
          </a:prstGeom>
        </p:spPr>
        <p:txBody>
          <a:bodyPr/>
          <a:lstStyle/>
          <a:p>
            <a:r>
              <a:rPr lang="en-US" dirty="0"/>
              <a:t>EL PROCESO DE COMPRA DE VIVIENDAS</a:t>
            </a:r>
            <a:endParaRPr dirty="0"/>
          </a:p>
        </p:txBody>
      </p:sp>
      <p:sp>
        <p:nvSpPr>
          <p:cNvPr id="300" name="Conduct Title Search"/>
          <p:cNvSpPr txBox="1">
            <a:spLocks noGrp="1"/>
          </p:cNvSpPr>
          <p:nvPr>
            <p:ph type="body" idx="55"/>
          </p:nvPr>
        </p:nvSpPr>
        <p:spPr>
          <a:xfrm>
            <a:off x="25845370" y="25902270"/>
            <a:ext cx="5877409" cy="1556035"/>
          </a:xfrm>
          <a:prstGeom prst="rect">
            <a:avLst/>
          </a:prstGeom>
        </p:spPr>
        <p:txBody>
          <a:bodyPr/>
          <a:lstStyle/>
          <a:p>
            <a:r>
              <a:rPr lang="en-US" dirty="0" err="1"/>
              <a:t>Realizar</a:t>
            </a:r>
            <a:r>
              <a:rPr lang="en-US" dirty="0"/>
              <a:t> </a:t>
            </a:r>
            <a:r>
              <a:rPr lang="en-US" dirty="0" err="1"/>
              <a:t>búsqueda</a:t>
            </a:r>
            <a:r>
              <a:rPr lang="en-US" dirty="0"/>
              <a:t> </a:t>
            </a:r>
          </a:p>
          <a:p>
            <a:r>
              <a:rPr lang="en-US" dirty="0"/>
              <a:t>de </a:t>
            </a:r>
            <a:r>
              <a:rPr lang="en-US" dirty="0" err="1"/>
              <a:t>títulos</a:t>
            </a:r>
            <a:endParaRPr lang="en-US" dirty="0"/>
          </a:p>
        </p:txBody>
      </p:sp>
      <p:sp>
        <p:nvSpPr>
          <p:cNvPr id="301" name="Remove Any…"/>
          <p:cNvSpPr txBox="1">
            <a:spLocks noGrp="1"/>
          </p:cNvSpPr>
          <p:nvPr>
            <p:ph type="body" idx="56"/>
          </p:nvPr>
        </p:nvSpPr>
        <p:spPr>
          <a:xfrm>
            <a:off x="25833349" y="28245420"/>
            <a:ext cx="5901455" cy="1556035"/>
          </a:xfrm>
          <a:prstGeom prst="rect">
            <a:avLst/>
          </a:prstGeom>
        </p:spPr>
        <p:txBody>
          <a:bodyPr/>
          <a:lstStyle/>
          <a:p>
            <a:pPr marL="0" indent="0" algn="ctr" defTabSz="457200">
              <a:spcBef>
                <a:spcPts val="0"/>
              </a:spcBef>
              <a:buClrTx/>
              <a:buSzTx/>
              <a:buNone/>
              <a:defRPr sz="4600" i="0">
                <a:solidFill>
                  <a:srgbClr val="FFFFFF"/>
                </a:solidFill>
              </a:defRPr>
            </a:pPr>
            <a:r>
              <a:rPr lang="en-US" dirty="0" err="1"/>
              <a:t>Eliminar</a:t>
            </a:r>
            <a:r>
              <a:rPr lang="en-US" dirty="0"/>
              <a:t> </a:t>
            </a:r>
            <a:r>
              <a:rPr lang="en-US" dirty="0" err="1"/>
              <a:t>cualquiera</a:t>
            </a:r>
            <a:endParaRPr lang="en-US" dirty="0"/>
          </a:p>
          <a:p>
            <a:pPr marL="0" indent="0" algn="ctr" defTabSz="457200">
              <a:spcBef>
                <a:spcPts val="0"/>
              </a:spcBef>
              <a:buClrTx/>
              <a:buSzTx/>
              <a:buNone/>
              <a:defRPr sz="4600" i="0">
                <a:solidFill>
                  <a:srgbClr val="FFFFFF"/>
                </a:solidFill>
              </a:defRPr>
            </a:pPr>
            <a:r>
              <a:rPr lang="en-US" dirty="0" err="1"/>
              <a:t>Gravámenes</a:t>
            </a:r>
            <a:endParaRPr lang="en-US" dirty="0"/>
          </a:p>
        </p:txBody>
      </p:sp>
      <p:sp>
        <p:nvSpPr>
          <p:cNvPr id="302" name="Obtain Title Insurance"/>
          <p:cNvSpPr txBox="1">
            <a:spLocks noGrp="1"/>
          </p:cNvSpPr>
          <p:nvPr>
            <p:ph type="body" idx="57"/>
          </p:nvPr>
        </p:nvSpPr>
        <p:spPr>
          <a:xfrm>
            <a:off x="26299020" y="30591544"/>
            <a:ext cx="4970110" cy="1556035"/>
          </a:xfrm>
          <a:prstGeom prst="rect">
            <a:avLst/>
          </a:prstGeom>
        </p:spPr>
        <p:txBody>
          <a:bodyPr/>
          <a:lstStyle/>
          <a:p>
            <a:r>
              <a:rPr lang="en-US" dirty="0" err="1"/>
              <a:t>Obtener</a:t>
            </a:r>
            <a:r>
              <a:rPr lang="en-US" dirty="0"/>
              <a:t> </a:t>
            </a:r>
            <a:r>
              <a:rPr lang="en-US" dirty="0" err="1"/>
              <a:t>seguro</a:t>
            </a:r>
            <a:r>
              <a:rPr lang="en-US" dirty="0"/>
              <a:t> </a:t>
            </a:r>
          </a:p>
          <a:p>
            <a:r>
              <a:rPr lang="en-US" dirty="0"/>
              <a:t>de </a:t>
            </a:r>
            <a:r>
              <a:rPr lang="en-US" dirty="0" err="1"/>
              <a:t>título</a:t>
            </a:r>
            <a:endParaRPr lang="en-US" dirty="0"/>
          </a:p>
        </p:txBody>
      </p:sp>
      <p:sp>
        <p:nvSpPr>
          <p:cNvPr id="303" name="Obtain Funds for Closing"/>
          <p:cNvSpPr txBox="1">
            <a:spLocks noGrp="1"/>
          </p:cNvSpPr>
          <p:nvPr>
            <p:ph type="body" idx="58"/>
          </p:nvPr>
        </p:nvSpPr>
        <p:spPr>
          <a:xfrm>
            <a:off x="14898113" y="34125226"/>
            <a:ext cx="5191324" cy="1556035"/>
          </a:xfrm>
          <a:prstGeom prst="rect">
            <a:avLst/>
          </a:prstGeom>
        </p:spPr>
        <p:txBody>
          <a:bodyPr/>
          <a:lstStyle/>
          <a:p>
            <a:r>
              <a:rPr lang="en-US" dirty="0" err="1"/>
              <a:t>Obtenga</a:t>
            </a:r>
            <a:r>
              <a:rPr lang="en-US" dirty="0"/>
              <a:t> </a:t>
            </a:r>
            <a:r>
              <a:rPr lang="en-US" dirty="0" err="1"/>
              <a:t>fondos</a:t>
            </a:r>
            <a:r>
              <a:rPr lang="en-US" dirty="0"/>
              <a:t> </a:t>
            </a:r>
          </a:p>
          <a:p>
            <a:r>
              <a:rPr lang="en-US" dirty="0"/>
              <a:t>para el </a:t>
            </a:r>
            <a:r>
              <a:rPr lang="en-US" dirty="0" err="1"/>
              <a:t>cierre</a:t>
            </a:r>
            <a:endParaRPr lang="en-US" dirty="0"/>
          </a:p>
        </p:txBody>
      </p:sp>
      <p:sp>
        <p:nvSpPr>
          <p:cNvPr id="304" name="Close on the Property"/>
          <p:cNvSpPr txBox="1">
            <a:spLocks noGrp="1"/>
          </p:cNvSpPr>
          <p:nvPr>
            <p:ph type="body" idx="59"/>
          </p:nvPr>
        </p:nvSpPr>
        <p:spPr>
          <a:xfrm>
            <a:off x="15556146" y="36563657"/>
            <a:ext cx="3875259" cy="1556035"/>
          </a:xfrm>
          <a:prstGeom prst="rect">
            <a:avLst/>
          </a:prstGeom>
        </p:spPr>
        <p:txBody>
          <a:bodyPr/>
          <a:lstStyle/>
          <a:p>
            <a:r>
              <a:rPr lang="en-US" dirty="0" err="1"/>
              <a:t>Cerrar</a:t>
            </a:r>
            <a:r>
              <a:rPr lang="en-US" dirty="0"/>
              <a:t> </a:t>
            </a:r>
            <a:r>
              <a:rPr lang="en-US" dirty="0" err="1"/>
              <a:t>en</a:t>
            </a:r>
            <a:r>
              <a:rPr lang="en-US" dirty="0"/>
              <a:t> la </a:t>
            </a:r>
          </a:p>
          <a:p>
            <a:r>
              <a:rPr lang="en-US" dirty="0" err="1"/>
              <a:t>propiedad</a:t>
            </a:r>
            <a:endParaRPr lang="en-US" dirty="0"/>
          </a:p>
        </p:txBody>
      </p:sp>
      <p:sp>
        <p:nvSpPr>
          <p:cNvPr id="305" name="Take Possession of Home!"/>
          <p:cNvSpPr txBox="1">
            <a:spLocks noGrp="1"/>
          </p:cNvSpPr>
          <p:nvPr>
            <p:ph type="body" idx="60"/>
          </p:nvPr>
        </p:nvSpPr>
        <p:spPr>
          <a:xfrm>
            <a:off x="15221118" y="39207601"/>
            <a:ext cx="4545315" cy="1432924"/>
          </a:xfrm>
          <a:prstGeom prst="rect">
            <a:avLst/>
          </a:prstGeom>
        </p:spPr>
        <p:txBody>
          <a:bodyPr/>
          <a:lstStyle/>
          <a:p>
            <a:r>
              <a:rPr lang="en-US" sz="4200" dirty="0"/>
              <a:t>¡Tome </a:t>
            </a:r>
            <a:r>
              <a:rPr lang="en-US" sz="4200" dirty="0" err="1"/>
              <a:t>posesión</a:t>
            </a:r>
            <a:r>
              <a:rPr lang="en-US" sz="4200" dirty="0"/>
              <a:t> </a:t>
            </a:r>
          </a:p>
          <a:p>
            <a:r>
              <a:rPr lang="en-US" sz="4200" dirty="0"/>
              <a:t>de </a:t>
            </a:r>
            <a:r>
              <a:rPr lang="en-US" sz="4200" dirty="0" err="1"/>
              <a:t>su</a:t>
            </a:r>
            <a:r>
              <a:rPr lang="en-US" sz="4200" dirty="0"/>
              <a:t> </a:t>
            </a:r>
            <a:r>
              <a:rPr lang="en-US" sz="4200" dirty="0" err="1"/>
              <a:t>hogar</a:t>
            </a:r>
            <a:r>
              <a:rPr lang="en-US" sz="4200" dirty="0"/>
              <a:t>!</a:t>
            </a:r>
          </a:p>
        </p:txBody>
      </p:sp>
      <p:pic>
        <p:nvPicPr>
          <p:cNvPr id="306" name="Image" descr="Image"/>
          <p:cNvPicPr>
            <a:picLocks noGrp="1" noChangeAspect="1"/>
          </p:cNvPicPr>
          <p:nvPr>
            <p:ph type="pic" idx="61"/>
          </p:nvPr>
        </p:nvPicPr>
        <p:blipFill>
          <a:blip r:embed="rId17"/>
          <a:stretch>
            <a:fillRect/>
          </a:stretch>
        </p:blipFill>
        <p:spPr>
          <a:prstGeom prst="rect">
            <a:avLst/>
          </a:prstGeom>
        </p:spPr>
      </p:pic>
      <p:pic>
        <p:nvPicPr>
          <p:cNvPr id="307" name="Image" descr="Image"/>
          <p:cNvPicPr>
            <a:picLocks noGrp="1" noChangeAspect="1"/>
          </p:cNvPicPr>
          <p:nvPr>
            <p:ph type="pic" idx="62"/>
          </p:nvPr>
        </p:nvPicPr>
        <p:blipFill>
          <a:blip r:embed="rId18"/>
          <a:stretch>
            <a:fillRect/>
          </a:stretch>
        </p:blipFill>
        <p:spPr>
          <a:prstGeom prst="rect">
            <a:avLst/>
          </a:prstGeom>
        </p:spPr>
      </p:pic>
      <p:pic>
        <p:nvPicPr>
          <p:cNvPr id="308" name="Image" descr="Image"/>
          <p:cNvPicPr>
            <a:picLocks noGrp="1" noChangeAspect="1"/>
          </p:cNvPicPr>
          <p:nvPr>
            <p:ph type="pic" idx="63"/>
          </p:nvPr>
        </p:nvPicPr>
        <p:blipFill>
          <a:blip r:embed="rId19"/>
          <a:stretch>
            <a:fillRect/>
          </a:stretch>
        </p:blipFill>
        <p:spPr>
          <a:prstGeom prst="rect">
            <a:avLst/>
          </a:prstGeom>
        </p:spPr>
      </p:pic>
      <p:sp>
        <p:nvSpPr>
          <p:cNvPr id="309" name="REMOVE CONTINGENCIES"/>
          <p:cNvSpPr txBox="1">
            <a:spLocks noGrp="1"/>
          </p:cNvSpPr>
          <p:nvPr>
            <p:ph type="body" idx="64"/>
          </p:nvPr>
        </p:nvSpPr>
        <p:spPr>
          <a:xfrm>
            <a:off x="11811863" y="26314796"/>
            <a:ext cx="10466807" cy="1235370"/>
          </a:xfrm>
          <a:prstGeom prst="rect">
            <a:avLst/>
          </a:prstGeom>
        </p:spPr>
        <p:txBody>
          <a:bodyPr/>
          <a:lstStyle/>
          <a:p>
            <a:r>
              <a:rPr lang="en-US" sz="6000" dirty="0"/>
              <a:t>ELIMINAR CONTINGENCIAS</a:t>
            </a:r>
          </a:p>
        </p:txBody>
      </p:sp>
      <p:sp>
        <p:nvSpPr>
          <p:cNvPr id="310" name="OBTAIN MORTGAGE FINANCING"/>
          <p:cNvSpPr txBox="1">
            <a:spLocks noGrp="1"/>
          </p:cNvSpPr>
          <p:nvPr>
            <p:ph type="body" idx="65"/>
          </p:nvPr>
        </p:nvSpPr>
        <p:spPr>
          <a:xfrm>
            <a:off x="10902333" y="27965796"/>
            <a:ext cx="12501019" cy="979851"/>
          </a:xfrm>
          <a:prstGeom prst="rect">
            <a:avLst/>
          </a:prstGeom>
        </p:spPr>
        <p:txBody>
          <a:bodyPr/>
          <a:lstStyle/>
          <a:p>
            <a:r>
              <a:rPr lang="en-US" dirty="0"/>
              <a:t>OBTENGA FINANCIAMIENTO HIPOTECARIO</a:t>
            </a:r>
          </a:p>
        </p:txBody>
      </p:sp>
      <p:sp>
        <p:nvSpPr>
          <p:cNvPr id="311" name="CREDIT CHECK…"/>
          <p:cNvSpPr txBox="1">
            <a:spLocks noGrp="1"/>
          </p:cNvSpPr>
          <p:nvPr>
            <p:ph type="body" idx="66"/>
          </p:nvPr>
        </p:nvSpPr>
        <p:spPr>
          <a:xfrm>
            <a:off x="12027689" y="29362796"/>
            <a:ext cx="4575772" cy="2971807"/>
          </a:xfrm>
          <a:prstGeom prst="rect">
            <a:avLst/>
          </a:prstGeom>
        </p:spPr>
        <p:txBody>
          <a:bodyPr/>
          <a:lstStyle/>
          <a:p>
            <a:pPr marL="0" indent="0" algn="ctr">
              <a:spcBef>
                <a:spcPts val="0"/>
              </a:spcBef>
              <a:buClrTx/>
              <a:buSzTx/>
              <a:buNone/>
              <a:defRPr sz="4600" i="0">
                <a:solidFill>
                  <a:srgbClr val="D81F27"/>
                </a:solidFill>
              </a:defRPr>
            </a:pPr>
            <a:r>
              <a:rPr lang="en-US" dirty="0"/>
              <a:t>VERIFICACIÓN </a:t>
            </a:r>
          </a:p>
          <a:p>
            <a:pPr marL="0" indent="0" algn="ctr">
              <a:spcBef>
                <a:spcPts val="0"/>
              </a:spcBef>
              <a:buClrTx/>
              <a:buSzTx/>
              <a:buNone/>
              <a:defRPr sz="4600" i="0">
                <a:solidFill>
                  <a:srgbClr val="D81F27"/>
                </a:solidFill>
              </a:defRPr>
            </a:pPr>
            <a:r>
              <a:rPr lang="en-US" dirty="0"/>
              <a:t>DE CRÉDITO</a:t>
            </a:r>
          </a:p>
          <a:p>
            <a:pPr marL="0" indent="0" algn="ctr">
              <a:spcBef>
                <a:spcPts val="0"/>
              </a:spcBef>
              <a:buClrTx/>
              <a:buSzTx/>
              <a:buNone/>
              <a:defRPr sz="4600" i="0">
                <a:solidFill>
                  <a:srgbClr val="D81F27"/>
                </a:solidFill>
              </a:defRPr>
            </a:pPr>
            <a:r>
              <a:rPr lang="en-US" dirty="0"/>
              <a:t>ESCRITURA</a:t>
            </a:r>
          </a:p>
          <a:p>
            <a:pPr marL="0" indent="0" algn="ctr">
              <a:spcBef>
                <a:spcPts val="0"/>
              </a:spcBef>
              <a:buClrTx/>
              <a:buSzTx/>
              <a:buNone/>
              <a:defRPr sz="4600" i="0">
                <a:solidFill>
                  <a:srgbClr val="D81F27"/>
                </a:solidFill>
              </a:defRPr>
            </a:pPr>
            <a:r>
              <a:rPr lang="en-US" dirty="0"/>
              <a:t>EVALUACIÓN</a:t>
            </a:r>
            <a:endParaRPr dirty="0"/>
          </a:p>
        </p:txBody>
      </p:sp>
      <p:sp>
        <p:nvSpPr>
          <p:cNvPr id="312" name="SURVEY…"/>
          <p:cNvSpPr txBox="1">
            <a:spLocks noGrp="1"/>
          </p:cNvSpPr>
          <p:nvPr>
            <p:ph type="body" idx="67"/>
          </p:nvPr>
        </p:nvSpPr>
        <p:spPr>
          <a:xfrm>
            <a:off x="17949628" y="29362796"/>
            <a:ext cx="3145894" cy="1556035"/>
          </a:xfrm>
          <a:prstGeom prst="rect">
            <a:avLst/>
          </a:prstGeom>
        </p:spPr>
        <p:txBody>
          <a:bodyPr/>
          <a:lstStyle/>
          <a:p>
            <a:pPr marL="0" indent="0" algn="ctr">
              <a:spcBef>
                <a:spcPts val="0"/>
              </a:spcBef>
              <a:buClrTx/>
              <a:buSzTx/>
              <a:buNone/>
              <a:defRPr sz="4600" i="0">
                <a:solidFill>
                  <a:srgbClr val="D81F27"/>
                </a:solidFill>
              </a:defRPr>
            </a:pPr>
            <a:r>
              <a:rPr lang="en-US" dirty="0"/>
              <a:t>ENCUESTA</a:t>
            </a:r>
          </a:p>
          <a:p>
            <a:pPr marL="0" indent="0" algn="ctr">
              <a:spcBef>
                <a:spcPts val="0"/>
              </a:spcBef>
              <a:buClrTx/>
              <a:buSzTx/>
              <a:buNone/>
              <a:defRPr sz="4600" i="0">
                <a:solidFill>
                  <a:srgbClr val="D81F27"/>
                </a:solidFill>
              </a:defRPr>
            </a:pPr>
            <a:r>
              <a:rPr lang="en-US" dirty="0"/>
              <a:t>SEGURO</a:t>
            </a: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 name="Family_1.jpg" descr="Family_1.jpg"/>
          <p:cNvPicPr>
            <a:picLocks noChangeAspect="1"/>
          </p:cNvPicPr>
          <p:nvPr/>
        </p:nvPicPr>
        <p:blipFill>
          <a:blip r:embed="rId2"/>
          <a:srcRect l="36946" b="6563"/>
          <a:stretch>
            <a:fillRect/>
          </a:stretch>
        </p:blipFill>
        <p:spPr>
          <a:xfrm>
            <a:off x="-1" y="15222072"/>
            <a:ext cx="25535808" cy="27640317"/>
          </a:xfrm>
          <a:prstGeom prst="rect">
            <a:avLst/>
          </a:prstGeom>
          <a:ln w="12700">
            <a:miter lim="400000"/>
          </a:ln>
        </p:spPr>
      </p:pic>
      <p:pic>
        <p:nvPicPr>
          <p:cNvPr id="315" name="Image" descr="Image"/>
          <p:cNvPicPr>
            <a:picLocks noChangeAspect="1"/>
          </p:cNvPicPr>
          <p:nvPr/>
        </p:nvPicPr>
        <p:blipFill>
          <a:blip r:embed="rId3"/>
          <a:srcRect l="441" t="1412" r="441" b="1412"/>
          <a:stretch>
            <a:fillRect/>
          </a:stretch>
        </p:blipFill>
        <p:spPr>
          <a:xfrm>
            <a:off x="0" y="0"/>
            <a:ext cx="27586385" cy="98730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709" y="21595"/>
                </a:lnTo>
                <a:lnTo>
                  <a:pt x="21600" y="0"/>
                </a:lnTo>
                <a:lnTo>
                  <a:pt x="0" y="0"/>
                </a:lnTo>
                <a:close/>
              </a:path>
            </a:pathLst>
          </a:custGeom>
          <a:ln w="12700">
            <a:miter lim="400000"/>
          </a:ln>
        </p:spPr>
      </p:pic>
      <p:pic>
        <p:nvPicPr>
          <p:cNvPr id="316" name="Image" descr="Image"/>
          <p:cNvPicPr>
            <a:picLocks noChangeAspect="1"/>
          </p:cNvPicPr>
          <p:nvPr/>
        </p:nvPicPr>
        <p:blipFill>
          <a:blip r:embed="rId4"/>
          <a:srcRect l="26" r="52979"/>
          <a:stretch>
            <a:fillRect/>
          </a:stretch>
        </p:blipFill>
        <p:spPr>
          <a:xfrm>
            <a:off x="22886193" y="-4365"/>
            <a:ext cx="10451307" cy="9867901"/>
          </a:xfrm>
          <a:custGeom>
            <a:avLst/>
            <a:gdLst/>
            <a:ahLst/>
            <a:cxnLst>
              <a:cxn ang="0">
                <a:pos x="wd2" y="hd2"/>
              </a:cxn>
              <a:cxn ang="5400000">
                <a:pos x="wd2" y="hd2"/>
              </a:cxn>
              <a:cxn ang="10800000">
                <a:pos x="wd2" y="hd2"/>
              </a:cxn>
              <a:cxn ang="16200000">
                <a:pos x="wd2" y="hd2"/>
              </a:cxn>
            </a:cxnLst>
            <a:rect l="0" t="0" r="r" b="b"/>
            <a:pathLst>
              <a:path w="21600" h="21600" extrusionOk="0">
                <a:moveTo>
                  <a:pt x="10308" y="0"/>
                </a:moveTo>
                <a:lnTo>
                  <a:pt x="0" y="21600"/>
                </a:lnTo>
                <a:lnTo>
                  <a:pt x="21600" y="21600"/>
                </a:lnTo>
                <a:lnTo>
                  <a:pt x="21600" y="17"/>
                </a:lnTo>
                <a:lnTo>
                  <a:pt x="10308" y="0"/>
                </a:lnTo>
                <a:close/>
              </a:path>
            </a:pathLst>
          </a:custGeom>
          <a:ln w="12700">
            <a:miter lim="400000"/>
          </a:ln>
        </p:spPr>
      </p:pic>
      <p:pic>
        <p:nvPicPr>
          <p:cNvPr id="317" name="Picture Placeholder 1" descr="Picture Placeholder 1"/>
          <p:cNvPicPr>
            <a:picLocks noChangeAspect="1"/>
          </p:cNvPicPr>
          <p:nvPr/>
        </p:nvPicPr>
        <p:blipFill>
          <a:blip r:embed="rId5"/>
          <a:srcRect t="83" r="2" b="86"/>
          <a:stretch>
            <a:fillRect/>
          </a:stretch>
        </p:blipFill>
        <p:spPr>
          <a:xfrm>
            <a:off x="12155685" y="11172191"/>
            <a:ext cx="5673329" cy="5677694"/>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pic>
        <p:nvPicPr>
          <p:cNvPr id="318" name="Picture Placeholder 1" descr="Picture Placeholder 1"/>
          <p:cNvPicPr>
            <a:picLocks noChangeAspect="1"/>
          </p:cNvPicPr>
          <p:nvPr/>
        </p:nvPicPr>
        <p:blipFill>
          <a:blip r:embed="rId6"/>
          <a:srcRect t="83" r="2" b="86"/>
          <a:stretch>
            <a:fillRect/>
          </a:stretch>
        </p:blipFill>
        <p:spPr>
          <a:xfrm>
            <a:off x="1843285" y="11172191"/>
            <a:ext cx="5673330" cy="5677694"/>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pic>
        <p:nvPicPr>
          <p:cNvPr id="319" name="Picture Placeholder 1" descr="Picture Placeholder 1"/>
          <p:cNvPicPr>
            <a:picLocks noChangeAspect="1"/>
          </p:cNvPicPr>
          <p:nvPr/>
        </p:nvPicPr>
        <p:blipFill>
          <a:blip r:embed="rId7"/>
          <a:srcRect r="2" b="169"/>
          <a:stretch>
            <a:fillRect/>
          </a:stretch>
        </p:blipFill>
        <p:spPr>
          <a:xfrm>
            <a:off x="22010885" y="11172191"/>
            <a:ext cx="5673330" cy="567769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sp>
        <p:nvSpPr>
          <p:cNvPr id="320" name="1. GET PRE-APPROVED"/>
          <p:cNvSpPr txBox="1"/>
          <p:nvPr/>
        </p:nvSpPr>
        <p:spPr>
          <a:xfrm>
            <a:off x="1776560" y="17459238"/>
            <a:ext cx="8430994" cy="15252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1.</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OBTENER LA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APROBACIÓN PREVIA</a:t>
            </a:r>
          </a:p>
        </p:txBody>
      </p:sp>
      <p:sp>
        <p:nvSpPr>
          <p:cNvPr id="321" name="2. NEEDS ANALYSIS"/>
          <p:cNvSpPr txBox="1"/>
          <p:nvPr/>
        </p:nvSpPr>
        <p:spPr>
          <a:xfrm>
            <a:off x="12063560" y="17459238"/>
            <a:ext cx="7809029" cy="832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2.</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NECESITA ANALISIS</a:t>
            </a:r>
            <a:endParaRPr sz="5000" dirty="0">
              <a:solidFill>
                <a:srgbClr val="231F20"/>
              </a:solidFill>
              <a:latin typeface="GothamBold"/>
              <a:ea typeface="+mn-ea"/>
              <a:cs typeface="+mn-cs"/>
              <a:sym typeface="GothamBold"/>
            </a:endParaRPr>
          </a:p>
        </p:txBody>
      </p:sp>
      <p:sp>
        <p:nvSpPr>
          <p:cNvPr id="322" name="3. SELECT &amp; VIEW…"/>
          <p:cNvSpPr txBox="1"/>
          <p:nvPr/>
        </p:nvSpPr>
        <p:spPr>
          <a:xfrm>
            <a:off x="21798041" y="17459238"/>
            <a:ext cx="8321989" cy="22177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3.</a:t>
            </a:r>
            <a:r>
              <a:rPr sz="5000" dirty="0">
                <a:solidFill>
                  <a:srgbClr val="EE2200"/>
                </a:solidFill>
                <a:latin typeface="GothamBold"/>
                <a:ea typeface="+mn-ea"/>
                <a:cs typeface="+mn-cs"/>
                <a:sym typeface="GothamBold"/>
              </a:rPr>
              <a:t> </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SELECCIONAR Y VER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PROPIEDADES</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a:t>
            </a:r>
          </a:p>
        </p:txBody>
      </p:sp>
      <p:sp>
        <p:nvSpPr>
          <p:cNvPr id="323" name="By getting pre-approved prior to beginning your home search, this will allow you to determine what you can comfortably afford and allow us to move quickly once we find the right home.…"/>
          <p:cNvSpPr txBox="1"/>
          <p:nvPr/>
        </p:nvSpPr>
        <p:spPr>
          <a:xfrm>
            <a:off x="2421804" y="18872452"/>
            <a:ext cx="9117655" cy="88657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lgn="l">
              <a:lnSpc>
                <a:spcPct val="90000"/>
              </a:lnSpc>
              <a:defRPr sz="4200"/>
            </a:pPr>
            <a:r>
              <a:rPr lang="en-US" sz="4200" dirty="0"/>
              <a:t>Al </a:t>
            </a:r>
            <a:r>
              <a:rPr lang="en-US" sz="4200" dirty="0" err="1"/>
              <a:t>obtener</a:t>
            </a:r>
            <a:r>
              <a:rPr lang="en-US" sz="4200" dirty="0"/>
              <a:t> la </a:t>
            </a:r>
            <a:r>
              <a:rPr lang="en-US" sz="4200" dirty="0" err="1"/>
              <a:t>aprobación</a:t>
            </a:r>
            <a:r>
              <a:rPr lang="en-US" sz="4200" dirty="0"/>
              <a:t> previa antes de </a:t>
            </a:r>
            <a:r>
              <a:rPr lang="en-US" sz="4200" dirty="0" err="1"/>
              <a:t>comenzar</a:t>
            </a:r>
            <a:r>
              <a:rPr lang="en-US" sz="4200" dirty="0"/>
              <a:t> la </a:t>
            </a:r>
            <a:r>
              <a:rPr lang="en-US" sz="4200" dirty="0" err="1"/>
              <a:t>búsqueda</a:t>
            </a:r>
            <a:r>
              <a:rPr lang="en-US" sz="4200" dirty="0"/>
              <a:t> de </a:t>
            </a:r>
            <a:r>
              <a:rPr lang="en-US" sz="4200" dirty="0" err="1"/>
              <a:t>su</a:t>
            </a:r>
            <a:r>
              <a:rPr lang="en-US" sz="4200" dirty="0"/>
              <a:t> casa, </a:t>
            </a:r>
            <a:r>
              <a:rPr lang="en-US" sz="4200" dirty="0" err="1"/>
              <a:t>esto</a:t>
            </a:r>
            <a:r>
              <a:rPr lang="en-US" sz="4200" dirty="0"/>
              <a:t> le </a:t>
            </a:r>
            <a:r>
              <a:rPr lang="en-US" sz="4200" dirty="0" err="1"/>
              <a:t>permitirá</a:t>
            </a:r>
            <a:r>
              <a:rPr lang="en-US" sz="4200" dirty="0"/>
              <a:t> </a:t>
            </a:r>
            <a:r>
              <a:rPr lang="en-US" sz="4200" dirty="0" err="1"/>
              <a:t>determinar</a:t>
            </a:r>
            <a:r>
              <a:rPr lang="en-US" sz="4200" dirty="0"/>
              <a:t> lo que </a:t>
            </a:r>
            <a:r>
              <a:rPr lang="en-US" sz="4200" dirty="0" err="1"/>
              <a:t>puede</a:t>
            </a:r>
            <a:r>
              <a:rPr lang="en-US" sz="4200" dirty="0"/>
              <a:t> </a:t>
            </a:r>
            <a:r>
              <a:rPr lang="en-US" sz="4200" dirty="0" err="1"/>
              <a:t>pagar</a:t>
            </a:r>
            <a:r>
              <a:rPr lang="en-US" sz="4200" dirty="0"/>
              <a:t> </a:t>
            </a:r>
            <a:r>
              <a:rPr lang="en-US" sz="4200" dirty="0" err="1"/>
              <a:t>cómodamente</a:t>
            </a:r>
            <a:r>
              <a:rPr lang="en-US" sz="4200" dirty="0"/>
              <a:t> y </a:t>
            </a:r>
            <a:r>
              <a:rPr lang="en-US" sz="4200" dirty="0" err="1"/>
              <a:t>nos</a:t>
            </a:r>
            <a:r>
              <a:rPr lang="en-US" sz="4200" dirty="0"/>
              <a:t> </a:t>
            </a:r>
            <a:r>
              <a:rPr lang="en-US" sz="4200" dirty="0" err="1"/>
              <a:t>permitirá</a:t>
            </a:r>
            <a:r>
              <a:rPr lang="en-US" sz="4200" dirty="0"/>
              <a:t> </a:t>
            </a:r>
            <a:r>
              <a:rPr lang="en-US" sz="4200" dirty="0" err="1"/>
              <a:t>movernos</a:t>
            </a:r>
            <a:r>
              <a:rPr lang="en-US" sz="4200" dirty="0"/>
              <a:t> </a:t>
            </a:r>
            <a:r>
              <a:rPr lang="en-US" sz="4200" dirty="0" err="1"/>
              <a:t>rápidamente</a:t>
            </a:r>
            <a:r>
              <a:rPr lang="en-US" sz="4200" dirty="0"/>
              <a:t> una </a:t>
            </a:r>
            <a:r>
              <a:rPr lang="en-US" sz="4200" dirty="0" err="1"/>
              <a:t>vez</a:t>
            </a:r>
            <a:r>
              <a:rPr lang="en-US" sz="4200" dirty="0"/>
              <a:t> que </a:t>
            </a:r>
            <a:r>
              <a:rPr lang="en-US" sz="4200" dirty="0" err="1"/>
              <a:t>encontremos</a:t>
            </a:r>
            <a:r>
              <a:rPr lang="en-US" sz="4200" dirty="0"/>
              <a:t> la casa </a:t>
            </a:r>
            <a:r>
              <a:rPr lang="en-US" sz="4200" dirty="0" err="1"/>
              <a:t>adecuada</a:t>
            </a:r>
            <a:r>
              <a:rPr lang="en-US" sz="4200" dirty="0"/>
              <a:t>.</a:t>
            </a:r>
          </a:p>
          <a:p>
            <a:pPr algn="l">
              <a:lnSpc>
                <a:spcPct val="90000"/>
              </a:lnSpc>
              <a:defRPr sz="4200"/>
            </a:pPr>
            <a:endParaRPr sz="4200" dirty="0"/>
          </a:p>
          <a:p>
            <a:pPr marL="635000" indent="-635000" algn="l">
              <a:lnSpc>
                <a:spcPct val="90000"/>
              </a:lnSpc>
              <a:buClr>
                <a:srgbClr val="D81F27"/>
              </a:buClr>
              <a:buSzPct val="150000"/>
              <a:buFontTx/>
              <a:buChar char="•"/>
              <a:defRPr sz="4200"/>
            </a:pPr>
            <a:r>
              <a:rPr lang="en-US" sz="4200" dirty="0"/>
              <a:t>La </a:t>
            </a:r>
            <a:r>
              <a:rPr lang="en-US" sz="4200" dirty="0" err="1"/>
              <a:t>aprobación</a:t>
            </a:r>
            <a:r>
              <a:rPr lang="en-US" sz="4200" dirty="0"/>
              <a:t> previa </a:t>
            </a:r>
            <a:r>
              <a:rPr lang="en-US" sz="4200" dirty="0" err="1"/>
              <a:t>muestra</a:t>
            </a:r>
            <a:r>
              <a:rPr lang="en-US" sz="4200" dirty="0"/>
              <a:t> que </a:t>
            </a:r>
            <a:r>
              <a:rPr lang="en-US" sz="4200" dirty="0" err="1"/>
              <a:t>usted</a:t>
            </a:r>
            <a:r>
              <a:rPr lang="en-US" sz="4200" dirty="0"/>
              <a:t> es un comprador serio</a:t>
            </a:r>
          </a:p>
          <a:p>
            <a:pPr marL="635000" indent="-635000" algn="l">
              <a:lnSpc>
                <a:spcPct val="90000"/>
              </a:lnSpc>
              <a:buClr>
                <a:srgbClr val="D81F27"/>
              </a:buClr>
              <a:buSzPct val="150000"/>
              <a:buFontTx/>
              <a:buChar char="•"/>
              <a:defRPr sz="4200"/>
            </a:pPr>
            <a:r>
              <a:rPr lang="en-US" sz="4200" dirty="0"/>
              <a:t>Le </a:t>
            </a:r>
            <a:r>
              <a:rPr lang="en-US" sz="4200" dirty="0" err="1"/>
              <a:t>ahorra</a:t>
            </a:r>
            <a:r>
              <a:rPr lang="en-US" sz="4200" dirty="0"/>
              <a:t> </a:t>
            </a:r>
            <a:r>
              <a:rPr lang="en-US" sz="4200" dirty="0" err="1"/>
              <a:t>tiempo</a:t>
            </a:r>
            <a:endParaRPr lang="en-US" sz="4200" dirty="0"/>
          </a:p>
          <a:p>
            <a:pPr marL="635000" indent="-635000" algn="l">
              <a:lnSpc>
                <a:spcPct val="90000"/>
              </a:lnSpc>
              <a:buClr>
                <a:srgbClr val="D81F27"/>
              </a:buClr>
              <a:buSzPct val="150000"/>
              <a:buFontTx/>
              <a:buChar char="•"/>
              <a:defRPr sz="4200"/>
            </a:pPr>
            <a:r>
              <a:rPr lang="en-US" sz="4200" dirty="0"/>
              <a:t>Le </a:t>
            </a:r>
            <a:r>
              <a:rPr lang="en-US" sz="4200" dirty="0" err="1"/>
              <a:t>brinda</a:t>
            </a:r>
            <a:r>
              <a:rPr lang="en-US" sz="4200" dirty="0"/>
              <a:t> </a:t>
            </a:r>
            <a:r>
              <a:rPr lang="en-US" sz="4200" dirty="0" err="1"/>
              <a:t>apalancamiento</a:t>
            </a:r>
            <a:r>
              <a:rPr lang="en-US" sz="4200" dirty="0"/>
              <a:t> </a:t>
            </a:r>
            <a:r>
              <a:rPr lang="en-US" sz="4200" dirty="0" err="1"/>
              <a:t>en</a:t>
            </a:r>
            <a:r>
              <a:rPr lang="en-US" sz="4200" dirty="0"/>
              <a:t> una </a:t>
            </a:r>
            <a:r>
              <a:rPr lang="en-US" sz="4200" dirty="0" err="1"/>
              <a:t>situación</a:t>
            </a:r>
            <a:r>
              <a:rPr lang="en-US" sz="4200" dirty="0"/>
              <a:t> de </a:t>
            </a:r>
            <a:r>
              <a:rPr lang="en-US" sz="4200" dirty="0" err="1"/>
              <a:t>oferta</a:t>
            </a:r>
            <a:r>
              <a:rPr lang="en-US" sz="4200" dirty="0"/>
              <a:t> </a:t>
            </a:r>
            <a:r>
              <a:rPr lang="en-US" sz="4200" dirty="0" err="1"/>
              <a:t>múltiple</a:t>
            </a:r>
            <a:endParaRPr sz="4200" dirty="0"/>
          </a:p>
        </p:txBody>
      </p:sp>
      <p:sp>
        <p:nvSpPr>
          <p:cNvPr id="324" name="Describe your perfect home…"/>
          <p:cNvSpPr txBox="1"/>
          <p:nvPr/>
        </p:nvSpPr>
        <p:spPr>
          <a:xfrm>
            <a:off x="12769327" y="18524108"/>
            <a:ext cx="7798846" cy="3630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lang="en-US" sz="4200" dirty="0"/>
              <a:t>Describe </a:t>
            </a:r>
            <a:r>
              <a:rPr lang="en-US" sz="4200" dirty="0" err="1"/>
              <a:t>tu</a:t>
            </a:r>
            <a:r>
              <a:rPr lang="en-US" sz="4200" dirty="0"/>
              <a:t> </a:t>
            </a:r>
            <a:r>
              <a:rPr lang="en-US" sz="4200" dirty="0" err="1"/>
              <a:t>hogar</a:t>
            </a:r>
            <a:r>
              <a:rPr lang="en-US" sz="4200" dirty="0"/>
              <a:t> perfecto</a:t>
            </a:r>
          </a:p>
          <a:p>
            <a:pPr marL="635000" indent="-635000" algn="l">
              <a:lnSpc>
                <a:spcPct val="90000"/>
              </a:lnSpc>
              <a:buClr>
                <a:srgbClr val="D81F27"/>
              </a:buClr>
              <a:buSzPct val="150000"/>
              <a:buFontTx/>
              <a:buChar char="•"/>
              <a:defRPr sz="4200"/>
            </a:pPr>
            <a:r>
              <a:rPr lang="en-US" sz="4200" dirty="0"/>
              <a:t>¿</a:t>
            </a:r>
            <a:r>
              <a:rPr lang="en-US" sz="4200" dirty="0" err="1"/>
              <a:t>Cuáles</a:t>
            </a:r>
            <a:r>
              <a:rPr lang="en-US" sz="4200" dirty="0"/>
              <a:t> son </a:t>
            </a:r>
            <a:r>
              <a:rPr lang="en-US" sz="4200" dirty="0" err="1"/>
              <a:t>tus</a:t>
            </a:r>
            <a:r>
              <a:rPr lang="en-US" sz="4200" dirty="0"/>
              <a:t> "must haves"?</a:t>
            </a:r>
          </a:p>
          <a:p>
            <a:pPr marL="635000" indent="-635000" algn="l">
              <a:lnSpc>
                <a:spcPct val="90000"/>
              </a:lnSpc>
              <a:buClr>
                <a:srgbClr val="D81F27"/>
              </a:buClr>
              <a:buSzPct val="150000"/>
              <a:buFontTx/>
              <a:buChar char="•"/>
              <a:defRPr sz="4200"/>
            </a:pPr>
            <a:r>
              <a:rPr lang="en-US" sz="4200" dirty="0"/>
              <a:t>¿</a:t>
            </a:r>
            <a:r>
              <a:rPr lang="en-US" sz="4200" dirty="0" err="1"/>
              <a:t>Cuándo</a:t>
            </a:r>
            <a:r>
              <a:rPr lang="en-US" sz="4200" dirty="0"/>
              <a:t> </a:t>
            </a:r>
            <a:r>
              <a:rPr lang="en-US" sz="4200" dirty="0" err="1"/>
              <a:t>necesitas</a:t>
            </a:r>
            <a:r>
              <a:rPr lang="en-US" sz="4200" dirty="0"/>
              <a:t> </a:t>
            </a:r>
            <a:r>
              <a:rPr lang="en-US" sz="4200" dirty="0" err="1"/>
              <a:t>estar</a:t>
            </a:r>
            <a:r>
              <a:rPr lang="en-US" sz="4200" dirty="0"/>
              <a:t> </a:t>
            </a:r>
            <a:r>
              <a:rPr lang="en-US" sz="4200" dirty="0" err="1"/>
              <a:t>en</a:t>
            </a:r>
            <a:r>
              <a:rPr lang="en-US" sz="4200" dirty="0"/>
              <a:t> </a:t>
            </a:r>
            <a:r>
              <a:rPr lang="en-US" sz="4200" dirty="0" err="1"/>
              <a:t>tu</a:t>
            </a:r>
            <a:r>
              <a:rPr lang="en-US" sz="4200" dirty="0"/>
              <a:t> casa?</a:t>
            </a:r>
            <a:endParaRPr sz="4200" dirty="0"/>
          </a:p>
        </p:txBody>
      </p:sp>
      <p:sp>
        <p:nvSpPr>
          <p:cNvPr id="325" name="All brokers have access to the same information…"/>
          <p:cNvSpPr txBox="1"/>
          <p:nvPr/>
        </p:nvSpPr>
        <p:spPr>
          <a:xfrm>
            <a:off x="22548326" y="19184508"/>
            <a:ext cx="9610333" cy="77023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marL="635000" indent="-635000" algn="l">
              <a:lnSpc>
                <a:spcPct val="90000"/>
              </a:lnSpc>
              <a:buClr>
                <a:srgbClr val="D81F27"/>
              </a:buClr>
              <a:buSzPct val="150000"/>
              <a:buFontTx/>
              <a:buChar char="•"/>
              <a:defRPr sz="4200"/>
            </a:pPr>
            <a:r>
              <a:rPr lang="en-US" sz="4200" dirty="0" err="1"/>
              <a:t>Todos</a:t>
            </a:r>
            <a:r>
              <a:rPr lang="en-US" sz="4200" dirty="0"/>
              <a:t> los </a:t>
            </a:r>
            <a:r>
              <a:rPr lang="en-US" sz="4200" dirty="0" err="1"/>
              <a:t>corredores</a:t>
            </a:r>
            <a:r>
              <a:rPr lang="en-US" sz="4200" dirty="0"/>
              <a:t> </a:t>
            </a:r>
            <a:r>
              <a:rPr lang="en-US" sz="4200" dirty="0" err="1"/>
              <a:t>tienen</a:t>
            </a:r>
            <a:r>
              <a:rPr lang="en-US" sz="4200" dirty="0"/>
              <a:t> </a:t>
            </a:r>
            <a:r>
              <a:rPr lang="en-US" sz="4200" dirty="0" err="1"/>
              <a:t>acceso</a:t>
            </a:r>
            <a:r>
              <a:rPr lang="en-US" sz="4200" dirty="0"/>
              <a:t> a la </a:t>
            </a:r>
            <a:r>
              <a:rPr lang="en-US" sz="4200" dirty="0" err="1"/>
              <a:t>misma</a:t>
            </a:r>
            <a:r>
              <a:rPr lang="en-US" sz="4200" dirty="0"/>
              <a:t> </a:t>
            </a:r>
            <a:r>
              <a:rPr lang="en-US" sz="4200" dirty="0" err="1"/>
              <a:t>información</a:t>
            </a:r>
            <a:r>
              <a:rPr lang="en-US" sz="4200" dirty="0"/>
              <a:t>.</a:t>
            </a:r>
          </a:p>
          <a:p>
            <a:pPr marL="635000" indent="-635000" algn="l">
              <a:lnSpc>
                <a:spcPct val="90000"/>
              </a:lnSpc>
              <a:buClr>
                <a:srgbClr val="D81F27"/>
              </a:buClr>
              <a:buSzPct val="150000"/>
              <a:buFontTx/>
              <a:buChar char="•"/>
              <a:defRPr sz="4200"/>
            </a:pPr>
            <a:r>
              <a:rPr lang="en-US" sz="4200" dirty="0"/>
              <a:t>Si </a:t>
            </a:r>
            <a:r>
              <a:rPr lang="en-US" sz="4200" dirty="0" err="1"/>
              <a:t>ve</a:t>
            </a:r>
            <a:r>
              <a:rPr lang="en-US" sz="4200" dirty="0"/>
              <a:t> una casa </a:t>
            </a:r>
            <a:r>
              <a:rPr lang="en-US" sz="4200" dirty="0" err="1"/>
              <a:t>en</a:t>
            </a:r>
            <a:r>
              <a:rPr lang="en-US" sz="4200" dirty="0"/>
              <a:t> un sitio web, </a:t>
            </a:r>
            <a:r>
              <a:rPr lang="en-US" sz="4200" dirty="0" err="1"/>
              <a:t>en</a:t>
            </a:r>
            <a:r>
              <a:rPr lang="en-US" sz="4200" dirty="0"/>
              <a:t> una casa </a:t>
            </a:r>
            <a:r>
              <a:rPr lang="en-US" sz="4200" dirty="0" err="1"/>
              <a:t>abierta</a:t>
            </a:r>
            <a:r>
              <a:rPr lang="en-US" sz="4200" dirty="0"/>
              <a:t>, </a:t>
            </a:r>
            <a:r>
              <a:rPr lang="en-US" sz="4200" dirty="0" err="1"/>
              <a:t>en</a:t>
            </a:r>
            <a:r>
              <a:rPr lang="en-US" sz="4200" dirty="0"/>
              <a:t> un nuevo </a:t>
            </a:r>
            <a:r>
              <a:rPr lang="en-US" sz="4200" dirty="0" err="1"/>
              <a:t>desarrollo</a:t>
            </a:r>
            <a:r>
              <a:rPr lang="en-US" sz="4200" dirty="0"/>
              <a:t> de </a:t>
            </a:r>
            <a:r>
              <a:rPr lang="en-US" sz="4200" dirty="0" err="1"/>
              <a:t>construcción</a:t>
            </a:r>
            <a:r>
              <a:rPr lang="en-US" sz="4200" dirty="0"/>
              <a:t>, etc. ¡CONTÁCTENOS!</a:t>
            </a:r>
          </a:p>
          <a:p>
            <a:pPr marL="635000" indent="-635000" algn="l">
              <a:lnSpc>
                <a:spcPct val="90000"/>
              </a:lnSpc>
              <a:buClr>
                <a:srgbClr val="D81F27"/>
              </a:buClr>
              <a:buSzPct val="150000"/>
              <a:buFontTx/>
              <a:buChar char="•"/>
              <a:defRPr sz="4200"/>
            </a:pPr>
            <a:r>
              <a:rPr lang="en-US" sz="4200" dirty="0" err="1"/>
              <a:t>Nuestro</a:t>
            </a:r>
            <a:r>
              <a:rPr lang="en-US" sz="4200" dirty="0"/>
              <a:t> comprador </a:t>
            </a:r>
            <a:r>
              <a:rPr lang="en-US" sz="4200" dirty="0" err="1"/>
              <a:t>promedio</a:t>
            </a:r>
            <a:r>
              <a:rPr lang="en-US" sz="4200" dirty="0"/>
              <a:t> </a:t>
            </a:r>
            <a:r>
              <a:rPr lang="en-US" sz="4200" dirty="0" err="1"/>
              <a:t>mira</a:t>
            </a:r>
            <a:r>
              <a:rPr lang="en-US" sz="4200" dirty="0"/>
              <a:t> #? </a:t>
            </a:r>
            <a:r>
              <a:rPr lang="en-US" sz="4200" dirty="0" err="1"/>
              <a:t>propiedades</a:t>
            </a:r>
            <a:r>
              <a:rPr lang="en-US" sz="4200" dirty="0"/>
              <a:t> antes de </a:t>
            </a:r>
            <a:r>
              <a:rPr lang="en-US" sz="4200" dirty="0" err="1"/>
              <a:t>encontrar</a:t>
            </a:r>
            <a:r>
              <a:rPr lang="en-US" sz="4200" dirty="0"/>
              <a:t> el INICIO </a:t>
            </a:r>
            <a:r>
              <a:rPr lang="en-US" sz="4200" dirty="0" err="1"/>
              <a:t>adecuado</a:t>
            </a:r>
            <a:endParaRPr lang="en-US" sz="4200" dirty="0"/>
          </a:p>
          <a:p>
            <a:pPr marL="635000" indent="-635000" algn="l">
              <a:lnSpc>
                <a:spcPct val="90000"/>
              </a:lnSpc>
              <a:buClr>
                <a:srgbClr val="D81F27"/>
              </a:buClr>
              <a:buSzPct val="150000"/>
              <a:buFontTx/>
              <a:buChar char="•"/>
              <a:defRPr sz="4200"/>
            </a:pPr>
            <a:r>
              <a:rPr lang="en-US" sz="4200" dirty="0"/>
              <a:t>¡La </a:t>
            </a:r>
            <a:r>
              <a:rPr lang="en-US" sz="4200" dirty="0" err="1"/>
              <a:t>comunicación</a:t>
            </a:r>
            <a:r>
              <a:rPr lang="en-US" sz="4200" dirty="0"/>
              <a:t> es clave para </a:t>
            </a:r>
            <a:r>
              <a:rPr lang="en-US" sz="4200" dirty="0" err="1"/>
              <a:t>encontrar</a:t>
            </a:r>
            <a:r>
              <a:rPr lang="en-US" sz="4200" dirty="0"/>
              <a:t> </a:t>
            </a:r>
            <a:r>
              <a:rPr lang="en-US" sz="4200" dirty="0" err="1"/>
              <a:t>rápidamente</a:t>
            </a:r>
            <a:r>
              <a:rPr lang="en-US" sz="4200" dirty="0"/>
              <a:t> el </a:t>
            </a:r>
            <a:r>
              <a:rPr lang="en-US" sz="4200" dirty="0" err="1"/>
              <a:t>hogar</a:t>
            </a:r>
            <a:r>
              <a:rPr lang="en-US" sz="4200" dirty="0"/>
              <a:t> </a:t>
            </a:r>
            <a:r>
              <a:rPr lang="en-US" sz="4200" dirty="0" err="1"/>
              <a:t>correcto</a:t>
            </a:r>
            <a:r>
              <a:rPr lang="en-US" sz="4200" dirty="0"/>
              <a:t>!</a:t>
            </a:r>
            <a:endParaRPr sz="4200" dirty="0"/>
          </a:p>
        </p:txBody>
      </p:sp>
      <p:pic>
        <p:nvPicPr>
          <p:cNvPr id="326" name="Picture Placeholder 1" descr="Picture Placeholder 1"/>
          <p:cNvPicPr>
            <a:picLocks noChangeAspect="1"/>
          </p:cNvPicPr>
          <p:nvPr/>
        </p:nvPicPr>
        <p:blipFill>
          <a:blip r:embed="rId8"/>
          <a:srcRect r="79" b="3"/>
          <a:stretch>
            <a:fillRect/>
          </a:stretch>
        </p:blipFill>
        <p:spPr>
          <a:xfrm>
            <a:off x="22010885" y="26456132"/>
            <a:ext cx="5673330" cy="567769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pic>
        <p:nvPicPr>
          <p:cNvPr id="327" name="Picture Placeholder 1" descr="Picture Placeholder 1"/>
          <p:cNvPicPr>
            <a:picLocks noChangeAspect="1"/>
          </p:cNvPicPr>
          <p:nvPr/>
        </p:nvPicPr>
        <p:blipFill>
          <a:blip r:embed="rId9"/>
          <a:srcRect l="38" r="41" b="3"/>
          <a:stretch>
            <a:fillRect/>
          </a:stretch>
        </p:blipFill>
        <p:spPr>
          <a:xfrm>
            <a:off x="12155685" y="26456132"/>
            <a:ext cx="5673329" cy="567769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sp>
        <p:nvSpPr>
          <p:cNvPr id="328" name="4. WRITING AN OFFER"/>
          <p:cNvSpPr txBox="1"/>
          <p:nvPr/>
        </p:nvSpPr>
        <p:spPr>
          <a:xfrm>
            <a:off x="11987360" y="32565380"/>
            <a:ext cx="8857392" cy="832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4.</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ESCRIBIR UNA OFERTA</a:t>
            </a:r>
          </a:p>
        </p:txBody>
      </p:sp>
      <p:sp>
        <p:nvSpPr>
          <p:cNvPr id="329" name="5. NEGOTIATE"/>
          <p:cNvSpPr txBox="1"/>
          <p:nvPr/>
        </p:nvSpPr>
        <p:spPr>
          <a:xfrm>
            <a:off x="21850111" y="32565380"/>
            <a:ext cx="4705615" cy="832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5.</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NEGOCIAR</a:t>
            </a:r>
            <a:endParaRPr sz="5000" dirty="0">
              <a:solidFill>
                <a:srgbClr val="231F20"/>
              </a:solidFill>
              <a:latin typeface="GothamBold"/>
              <a:ea typeface="+mn-ea"/>
              <a:cs typeface="+mn-cs"/>
              <a:sym typeface="GothamBold"/>
            </a:endParaRPr>
          </a:p>
        </p:txBody>
      </p:sp>
      <p:sp>
        <p:nvSpPr>
          <p:cNvPr id="330" name="Be prepared to move quickly once we have found the right home…"/>
          <p:cNvSpPr txBox="1"/>
          <p:nvPr/>
        </p:nvSpPr>
        <p:spPr>
          <a:xfrm>
            <a:off x="12772304" y="33630250"/>
            <a:ext cx="7854210" cy="82840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lang="en-US" sz="4200" dirty="0" err="1"/>
              <a:t>Esté</a:t>
            </a:r>
            <a:r>
              <a:rPr lang="en-US" sz="4200" dirty="0"/>
              <a:t> </a:t>
            </a:r>
            <a:r>
              <a:rPr lang="en-US" sz="4200" dirty="0" err="1"/>
              <a:t>preparado</a:t>
            </a:r>
            <a:r>
              <a:rPr lang="en-US" sz="4200" dirty="0"/>
              <a:t> para </a:t>
            </a:r>
            <a:r>
              <a:rPr lang="en-US" sz="4200" dirty="0" err="1"/>
              <a:t>moverse</a:t>
            </a:r>
            <a:r>
              <a:rPr lang="en-US" sz="4200" dirty="0"/>
              <a:t> </a:t>
            </a:r>
            <a:r>
              <a:rPr lang="en-US" sz="4200" dirty="0" err="1"/>
              <a:t>rápidamente</a:t>
            </a:r>
            <a:r>
              <a:rPr lang="en-US" sz="4200" dirty="0"/>
              <a:t> una </a:t>
            </a:r>
            <a:r>
              <a:rPr lang="en-US" sz="4200" dirty="0" err="1"/>
              <a:t>vez</a:t>
            </a:r>
            <a:r>
              <a:rPr lang="en-US" sz="4200" dirty="0"/>
              <a:t> que </a:t>
            </a:r>
            <a:r>
              <a:rPr lang="en-US" sz="4200" dirty="0" err="1"/>
              <a:t>hayamos</a:t>
            </a:r>
            <a:r>
              <a:rPr lang="en-US" sz="4200" dirty="0"/>
              <a:t> </a:t>
            </a:r>
            <a:r>
              <a:rPr lang="en-US" sz="4200" dirty="0" err="1"/>
              <a:t>encontrado</a:t>
            </a:r>
            <a:r>
              <a:rPr lang="en-US" sz="4200" dirty="0"/>
              <a:t> el </a:t>
            </a:r>
            <a:r>
              <a:rPr lang="en-US" sz="4200" dirty="0" err="1"/>
              <a:t>hogar</a:t>
            </a:r>
            <a:r>
              <a:rPr lang="en-US" sz="4200" dirty="0"/>
              <a:t> </a:t>
            </a:r>
            <a:r>
              <a:rPr lang="en-US" sz="4200" dirty="0" err="1"/>
              <a:t>correcto</a:t>
            </a:r>
            <a:endParaRPr lang="en-US" sz="4200" dirty="0"/>
          </a:p>
          <a:p>
            <a:pPr marL="635000" indent="-635000" algn="l">
              <a:lnSpc>
                <a:spcPct val="90000"/>
              </a:lnSpc>
              <a:buClr>
                <a:srgbClr val="D81F27"/>
              </a:buClr>
              <a:buSzPct val="150000"/>
              <a:buFontTx/>
              <a:buChar char="•"/>
              <a:defRPr sz="4200"/>
            </a:pPr>
            <a:r>
              <a:rPr lang="en-US" sz="4200" dirty="0" err="1"/>
              <a:t>Comprender</a:t>
            </a:r>
            <a:r>
              <a:rPr lang="en-US" sz="4200" dirty="0"/>
              <a:t> el </a:t>
            </a:r>
            <a:r>
              <a:rPr lang="en-US" sz="4200" dirty="0" err="1"/>
              <a:t>mercado</a:t>
            </a:r>
            <a:r>
              <a:rPr lang="en-US" sz="4200" dirty="0"/>
              <a:t> del </a:t>
            </a:r>
            <a:r>
              <a:rPr lang="en-US" sz="4200" dirty="0" err="1"/>
              <a:t>vendedor</a:t>
            </a:r>
            <a:r>
              <a:rPr lang="en-US" sz="4200" dirty="0"/>
              <a:t> </a:t>
            </a:r>
            <a:r>
              <a:rPr lang="en-US" sz="4200" dirty="0" err="1"/>
              <a:t>frente</a:t>
            </a:r>
            <a:r>
              <a:rPr lang="en-US" sz="4200" dirty="0"/>
              <a:t> al </a:t>
            </a:r>
            <a:r>
              <a:rPr lang="en-US" sz="4200" dirty="0" err="1"/>
              <a:t>mercado</a:t>
            </a:r>
            <a:r>
              <a:rPr lang="en-US" sz="4200" dirty="0"/>
              <a:t> del comprador</a:t>
            </a:r>
          </a:p>
          <a:p>
            <a:pPr marL="635000" indent="-635000" algn="l">
              <a:lnSpc>
                <a:spcPct val="90000"/>
              </a:lnSpc>
              <a:buClr>
                <a:srgbClr val="D81F27"/>
              </a:buClr>
              <a:buSzPct val="150000"/>
              <a:buFontTx/>
              <a:buChar char="•"/>
              <a:defRPr sz="4200"/>
            </a:pPr>
            <a:r>
              <a:rPr lang="en-US" sz="4200" dirty="0" err="1"/>
              <a:t>Depósito</a:t>
            </a:r>
            <a:r>
              <a:rPr lang="en-US" sz="4200" dirty="0"/>
              <a:t> de </a:t>
            </a:r>
            <a:r>
              <a:rPr lang="en-US" sz="4200" dirty="0" err="1"/>
              <a:t>dinero</a:t>
            </a:r>
            <a:r>
              <a:rPr lang="en-US" sz="4200" dirty="0"/>
              <a:t> serio</a:t>
            </a:r>
          </a:p>
          <a:p>
            <a:pPr marL="635000" indent="-635000" algn="l">
              <a:lnSpc>
                <a:spcPct val="90000"/>
              </a:lnSpc>
              <a:buClr>
                <a:srgbClr val="D81F27"/>
              </a:buClr>
              <a:buSzPct val="150000"/>
              <a:buFontTx/>
              <a:buChar char="•"/>
              <a:defRPr sz="4200"/>
            </a:pPr>
            <a:r>
              <a:rPr lang="en-US" sz="4200" dirty="0" err="1"/>
              <a:t>Comprobante</a:t>
            </a:r>
            <a:r>
              <a:rPr lang="en-US" sz="4200" dirty="0"/>
              <a:t> de </a:t>
            </a:r>
            <a:r>
              <a:rPr lang="en-US" sz="4200" dirty="0" err="1"/>
              <a:t>fondos</a:t>
            </a:r>
            <a:r>
              <a:rPr lang="en-US" sz="4200" dirty="0"/>
              <a:t> para </a:t>
            </a:r>
            <a:r>
              <a:rPr lang="en-US" sz="4200" dirty="0" err="1"/>
              <a:t>su</a:t>
            </a:r>
            <a:r>
              <a:rPr lang="en-US" sz="4200" dirty="0"/>
              <a:t> </a:t>
            </a:r>
            <a:r>
              <a:rPr lang="en-US" sz="4200" dirty="0" err="1"/>
              <a:t>pago</a:t>
            </a:r>
            <a:r>
              <a:rPr lang="en-US" sz="4200" dirty="0"/>
              <a:t> </a:t>
            </a:r>
            <a:r>
              <a:rPr lang="en-US" sz="4200" dirty="0" err="1"/>
              <a:t>inicial</a:t>
            </a:r>
            <a:r>
              <a:rPr lang="en-US" sz="4200" dirty="0"/>
              <a:t> y </a:t>
            </a:r>
            <a:r>
              <a:rPr lang="en-US" sz="4200" dirty="0" err="1"/>
              <a:t>costos</a:t>
            </a:r>
            <a:r>
              <a:rPr lang="en-US" sz="4200" dirty="0"/>
              <a:t> de </a:t>
            </a:r>
            <a:r>
              <a:rPr lang="en-US" sz="4200" dirty="0" err="1"/>
              <a:t>cierre</a:t>
            </a:r>
            <a:endParaRPr lang="en-US" sz="4200" dirty="0"/>
          </a:p>
          <a:p>
            <a:pPr marL="635000" indent="-635000" algn="l">
              <a:lnSpc>
                <a:spcPct val="90000"/>
              </a:lnSpc>
              <a:buClr>
                <a:srgbClr val="D81F27"/>
              </a:buClr>
              <a:buSzPct val="150000"/>
              <a:buFontTx/>
              <a:buChar char="•"/>
              <a:defRPr sz="4200"/>
            </a:pPr>
            <a:r>
              <a:rPr lang="en-US" sz="4200" dirty="0"/>
              <a:t>Carta de </a:t>
            </a:r>
            <a:r>
              <a:rPr lang="en-US" sz="4200" dirty="0" err="1"/>
              <a:t>preaprobación</a:t>
            </a:r>
            <a:endParaRPr lang="en-US" sz="4200" dirty="0"/>
          </a:p>
          <a:p>
            <a:pPr marL="635000" indent="-635000" algn="l">
              <a:lnSpc>
                <a:spcPct val="90000"/>
              </a:lnSpc>
              <a:buClr>
                <a:srgbClr val="D81F27"/>
              </a:buClr>
              <a:buSzPct val="150000"/>
              <a:buFontTx/>
              <a:buChar char="•"/>
              <a:defRPr sz="4200"/>
            </a:pPr>
            <a:r>
              <a:rPr lang="en-US" sz="4200" dirty="0"/>
              <a:t>Carta al </a:t>
            </a:r>
            <a:r>
              <a:rPr lang="en-US" sz="4200" dirty="0" err="1"/>
              <a:t>vendedor</a:t>
            </a:r>
            <a:endParaRPr sz="4200" dirty="0"/>
          </a:p>
        </p:txBody>
      </p:sp>
      <p:sp>
        <p:nvSpPr>
          <p:cNvPr id="331" name="After we present your offer to the listing agent, it will either be accepted, rejected, or the seller will make a counter-offer.  This is when we will use our knowledge of the market &amp; expert negotiating skills to negotiate the terms of the contract on your behalf."/>
          <p:cNvSpPr txBox="1"/>
          <p:nvPr/>
        </p:nvSpPr>
        <p:spPr>
          <a:xfrm>
            <a:off x="22675327" y="33720039"/>
            <a:ext cx="7577932" cy="6538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gn="l">
              <a:lnSpc>
                <a:spcPct val="90000"/>
              </a:lnSpc>
              <a:defRPr sz="4200"/>
            </a:lvl1pPr>
          </a:lstStyle>
          <a:p>
            <a:r>
              <a:rPr lang="en-US" dirty="0" err="1"/>
              <a:t>Después</a:t>
            </a:r>
            <a:r>
              <a:rPr lang="en-US" dirty="0"/>
              <a:t> de </a:t>
            </a:r>
            <a:r>
              <a:rPr lang="en-US" dirty="0" err="1"/>
              <a:t>presentar</a:t>
            </a:r>
            <a:r>
              <a:rPr lang="en-US" dirty="0"/>
              <a:t> </a:t>
            </a:r>
            <a:r>
              <a:rPr lang="en-US" dirty="0" err="1"/>
              <a:t>su</a:t>
            </a:r>
            <a:r>
              <a:rPr lang="en-US" dirty="0"/>
              <a:t> </a:t>
            </a:r>
            <a:r>
              <a:rPr lang="en-US" dirty="0" err="1"/>
              <a:t>oferta</a:t>
            </a:r>
            <a:r>
              <a:rPr lang="en-US" dirty="0"/>
              <a:t> al </a:t>
            </a:r>
            <a:r>
              <a:rPr lang="en-US" dirty="0" err="1"/>
              <a:t>agente</a:t>
            </a:r>
            <a:r>
              <a:rPr lang="en-US" dirty="0"/>
              <a:t> de </a:t>
            </a:r>
            <a:r>
              <a:rPr lang="en-US" dirty="0" err="1"/>
              <a:t>listado</a:t>
            </a:r>
            <a:r>
              <a:rPr lang="en-US" dirty="0"/>
              <a:t>, </a:t>
            </a:r>
            <a:r>
              <a:rPr lang="en-US" dirty="0" err="1"/>
              <a:t>será</a:t>
            </a:r>
            <a:r>
              <a:rPr lang="en-US" dirty="0"/>
              <a:t> </a:t>
            </a:r>
            <a:r>
              <a:rPr lang="en-US" dirty="0" err="1"/>
              <a:t>aceptada</a:t>
            </a:r>
            <a:r>
              <a:rPr lang="en-US" dirty="0"/>
              <a:t>, </a:t>
            </a:r>
            <a:r>
              <a:rPr lang="en-US" dirty="0" err="1"/>
              <a:t>rechazada</a:t>
            </a:r>
            <a:r>
              <a:rPr lang="en-US" dirty="0"/>
              <a:t> o el </a:t>
            </a:r>
            <a:r>
              <a:rPr lang="en-US" dirty="0" err="1"/>
              <a:t>vendedor</a:t>
            </a:r>
            <a:r>
              <a:rPr lang="en-US" dirty="0"/>
              <a:t> </a:t>
            </a:r>
            <a:r>
              <a:rPr lang="en-US" dirty="0" err="1"/>
              <a:t>hará</a:t>
            </a:r>
            <a:r>
              <a:rPr lang="en-US" dirty="0"/>
              <a:t> una </a:t>
            </a:r>
            <a:r>
              <a:rPr lang="en-US" dirty="0" err="1"/>
              <a:t>contraoferta</a:t>
            </a:r>
            <a:r>
              <a:rPr lang="en-US" dirty="0"/>
              <a:t>. </a:t>
            </a:r>
            <a:r>
              <a:rPr lang="en-US" dirty="0" err="1"/>
              <a:t>Aquí</a:t>
            </a:r>
            <a:r>
              <a:rPr lang="en-US" dirty="0"/>
              <a:t> es </a:t>
            </a:r>
            <a:r>
              <a:rPr lang="en-US" dirty="0" err="1"/>
              <a:t>cuando</a:t>
            </a:r>
            <a:r>
              <a:rPr lang="en-US" dirty="0"/>
              <a:t> </a:t>
            </a:r>
            <a:r>
              <a:rPr lang="en-US" dirty="0" err="1"/>
              <a:t>usaremos</a:t>
            </a:r>
            <a:r>
              <a:rPr lang="en-US" dirty="0"/>
              <a:t> </a:t>
            </a:r>
            <a:r>
              <a:rPr lang="en-US" dirty="0" err="1"/>
              <a:t>nuestro</a:t>
            </a:r>
            <a:r>
              <a:rPr lang="en-US" dirty="0"/>
              <a:t> </a:t>
            </a:r>
            <a:r>
              <a:rPr lang="en-US" dirty="0" err="1"/>
              <a:t>conocimiento</a:t>
            </a:r>
            <a:r>
              <a:rPr lang="en-US" dirty="0"/>
              <a:t> del </a:t>
            </a:r>
            <a:r>
              <a:rPr lang="en-US" dirty="0" err="1"/>
              <a:t>mercado</a:t>
            </a:r>
            <a:r>
              <a:rPr lang="en-US" dirty="0"/>
              <a:t> y las </a:t>
            </a:r>
            <a:r>
              <a:rPr lang="en-US" dirty="0" err="1"/>
              <a:t>habilidades</a:t>
            </a:r>
            <a:r>
              <a:rPr lang="en-US" dirty="0"/>
              <a:t> de </a:t>
            </a:r>
            <a:r>
              <a:rPr lang="en-US" dirty="0" err="1"/>
              <a:t>negociación</a:t>
            </a:r>
            <a:r>
              <a:rPr lang="en-US" dirty="0"/>
              <a:t> de </a:t>
            </a:r>
            <a:r>
              <a:rPr lang="en-US" dirty="0" err="1"/>
              <a:t>expertos</a:t>
            </a:r>
            <a:r>
              <a:rPr lang="en-US" dirty="0"/>
              <a:t> para </a:t>
            </a:r>
            <a:r>
              <a:rPr lang="en-US" dirty="0" err="1"/>
              <a:t>negociar</a:t>
            </a:r>
            <a:r>
              <a:rPr lang="en-US" dirty="0"/>
              <a:t> los </a:t>
            </a:r>
            <a:r>
              <a:rPr lang="en-US" dirty="0" err="1"/>
              <a:t>términos</a:t>
            </a:r>
            <a:r>
              <a:rPr lang="en-US" dirty="0"/>
              <a:t> del </a:t>
            </a:r>
            <a:r>
              <a:rPr lang="en-US" dirty="0" err="1"/>
              <a:t>contrato</a:t>
            </a:r>
            <a:r>
              <a:rPr lang="en-US" dirty="0"/>
              <a:t> </a:t>
            </a:r>
            <a:r>
              <a:rPr lang="en-US" dirty="0" err="1"/>
              <a:t>en</a:t>
            </a:r>
            <a:r>
              <a:rPr lang="en-US" dirty="0"/>
              <a:t> </a:t>
            </a:r>
            <a:r>
              <a:rPr lang="en-US" dirty="0" err="1"/>
              <a:t>su</a:t>
            </a:r>
            <a:r>
              <a:rPr lang="en-US" dirty="0"/>
              <a:t> </a:t>
            </a:r>
            <a:r>
              <a:rPr lang="en-US" dirty="0" err="1"/>
              <a:t>nombre</a:t>
            </a:r>
            <a:r>
              <a:rPr lang="en-US" dirty="0"/>
              <a:t>.</a:t>
            </a:r>
            <a:endParaRPr dirty="0"/>
          </a:p>
        </p:txBody>
      </p:sp>
      <p:sp>
        <p:nvSpPr>
          <p:cNvPr id="22" name="TextBox 21"/>
          <p:cNvSpPr txBox="1"/>
          <p:nvPr/>
        </p:nvSpPr>
        <p:spPr>
          <a:xfrm>
            <a:off x="1776560" y="6063577"/>
            <a:ext cx="12584899" cy="30949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9453" tIns="69453" rIns="69453" bIns="69453" numCol="1" spcCol="38100" rtlCol="0" anchor="ctr">
            <a:spAutoFit/>
          </a:bodyPr>
          <a:lstStyle/>
          <a:p>
            <a:pPr marL="0" marR="0" indent="0" algn="l" defTabSz="2579687" rtl="0" fontAlgn="auto" latinLnBrk="0" hangingPunct="0">
              <a:lnSpc>
                <a:spcPct val="100000"/>
              </a:lnSpc>
              <a:spcBef>
                <a:spcPts val="0"/>
              </a:spcBef>
              <a:spcAft>
                <a:spcPts val="0"/>
              </a:spcAft>
              <a:buClrTx/>
              <a:buSzTx/>
              <a:buFontTx/>
              <a:buNone/>
              <a:tabLst/>
            </a:pPr>
            <a:r>
              <a:rPr kumimoji="0" lang="en-US" sz="9600" b="0" i="0" u="none" strike="noStrike" cap="none" spc="0" normalizeH="0" baseline="0" dirty="0" smtClean="0">
                <a:ln>
                  <a:noFill/>
                </a:ln>
                <a:solidFill>
                  <a:srgbClr val="FDFDFD"/>
                </a:solidFill>
                <a:effectLst/>
                <a:uFillTx/>
                <a:latin typeface="+mj-lt"/>
                <a:ea typeface="ITC Avant Garde Gothic Std Book"/>
                <a:cs typeface="ITC Avant Garde Gothic Std Book"/>
                <a:sym typeface="ITC Avant Garde Gothic Std Book"/>
              </a:rPr>
              <a:t>DESGLOSANDO EL</a:t>
            </a:r>
          </a:p>
          <a:p>
            <a:pPr marL="0" marR="0" indent="0" algn="l" defTabSz="2579687" rtl="0" fontAlgn="auto" latinLnBrk="0" hangingPunct="0">
              <a:lnSpc>
                <a:spcPct val="100000"/>
              </a:lnSpc>
              <a:spcBef>
                <a:spcPts val="0"/>
              </a:spcBef>
              <a:spcAft>
                <a:spcPts val="0"/>
              </a:spcAft>
              <a:buClrTx/>
              <a:buSzTx/>
              <a:buFontTx/>
              <a:buNone/>
              <a:tabLst/>
            </a:pPr>
            <a:r>
              <a:rPr lang="en-US" sz="9600" dirty="0" smtClean="0">
                <a:solidFill>
                  <a:srgbClr val="FDFDFD"/>
                </a:solidFill>
                <a:latin typeface="+mj-lt"/>
              </a:rPr>
              <a:t>PROCESO</a:t>
            </a:r>
            <a:endParaRPr kumimoji="0" lang="en-US" sz="9600" b="0" i="0" u="none" strike="noStrike" cap="none" spc="0" normalizeH="0" baseline="0" dirty="0">
              <a:ln>
                <a:noFill/>
              </a:ln>
              <a:solidFill>
                <a:srgbClr val="FDFDFD"/>
              </a:solidFill>
              <a:effectLst/>
              <a:uFillTx/>
              <a:latin typeface="+mj-lt"/>
              <a:ea typeface="ITC Avant Garde Gothic Std Book"/>
              <a:cs typeface="ITC Avant Garde Gothic Std Book"/>
              <a:sym typeface="ITC Avant Garde Gothic Std Book"/>
            </a:endParaRPr>
          </a:p>
        </p:txBody>
      </p:sp>
    </p:spTree>
    <p:extLst>
      <p:ext uri="{BB962C8B-B14F-4D97-AF65-F5344CB8AC3E}">
        <p14:creationId xmlns:p14="http://schemas.microsoft.com/office/powerpoint/2010/main" val="263580392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 name="Image" descr="Image"/>
          <p:cNvPicPr>
            <a:picLocks noChangeAspect="1"/>
          </p:cNvPicPr>
          <p:nvPr/>
        </p:nvPicPr>
        <p:blipFill>
          <a:blip r:embed="rId2"/>
          <a:stretch>
            <a:fillRect/>
          </a:stretch>
        </p:blipFill>
        <p:spPr>
          <a:xfrm>
            <a:off x="14074319" y="30114992"/>
            <a:ext cx="19263181" cy="12747508"/>
          </a:xfrm>
          <a:prstGeom prst="rect">
            <a:avLst/>
          </a:prstGeom>
          <a:ln w="12700">
            <a:miter lim="400000"/>
          </a:ln>
        </p:spPr>
      </p:pic>
      <p:pic>
        <p:nvPicPr>
          <p:cNvPr id="334" name="Asset 3.jpg" descr="Asset 3.jpg"/>
          <p:cNvPicPr>
            <a:picLocks noChangeAspect="1"/>
          </p:cNvPicPr>
          <p:nvPr/>
        </p:nvPicPr>
        <p:blipFill>
          <a:blip r:embed="rId3"/>
          <a:srcRect l="28545" r="235"/>
          <a:stretch>
            <a:fillRect/>
          </a:stretch>
        </p:blipFill>
        <p:spPr>
          <a:xfrm>
            <a:off x="0" y="0"/>
            <a:ext cx="21821379" cy="9867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6695" y="21598"/>
                </a:lnTo>
                <a:lnTo>
                  <a:pt x="21600" y="0"/>
                </a:lnTo>
                <a:lnTo>
                  <a:pt x="0" y="0"/>
                </a:lnTo>
                <a:close/>
              </a:path>
            </a:pathLst>
          </a:custGeom>
          <a:ln w="12700">
            <a:miter lim="400000"/>
          </a:ln>
        </p:spPr>
      </p:pic>
      <p:pic>
        <p:nvPicPr>
          <p:cNvPr id="335" name="Asset 4.jpg" descr="Asset 4.jpg"/>
          <p:cNvPicPr>
            <a:picLocks noChangeAspect="1"/>
          </p:cNvPicPr>
          <p:nvPr/>
        </p:nvPicPr>
        <p:blipFill>
          <a:blip r:embed="rId4"/>
          <a:srcRect l="317" r="23709" b="1"/>
          <a:stretch>
            <a:fillRect/>
          </a:stretch>
        </p:blipFill>
        <p:spPr>
          <a:xfrm>
            <a:off x="17111749" y="1327"/>
            <a:ext cx="16229013" cy="9867764"/>
          </a:xfrm>
          <a:custGeom>
            <a:avLst/>
            <a:gdLst/>
            <a:ahLst/>
            <a:cxnLst>
              <a:cxn ang="0">
                <a:pos x="wd2" y="hd2"/>
              </a:cxn>
              <a:cxn ang="5400000">
                <a:pos x="wd2" y="hd2"/>
              </a:cxn>
              <a:cxn ang="10800000">
                <a:pos x="wd2" y="hd2"/>
              </a:cxn>
              <a:cxn ang="16200000">
                <a:pos x="wd2" y="hd2"/>
              </a:cxn>
            </a:cxnLst>
            <a:rect l="0" t="0" r="r" b="b"/>
            <a:pathLst>
              <a:path w="21600" h="21600" extrusionOk="0">
                <a:moveTo>
                  <a:pt x="6534" y="0"/>
                </a:moveTo>
                <a:lnTo>
                  <a:pt x="0" y="21600"/>
                </a:lnTo>
                <a:lnTo>
                  <a:pt x="12342" y="21600"/>
                </a:lnTo>
                <a:lnTo>
                  <a:pt x="21600" y="21597"/>
                </a:lnTo>
                <a:lnTo>
                  <a:pt x="21600" y="0"/>
                </a:lnTo>
                <a:lnTo>
                  <a:pt x="6534" y="0"/>
                </a:lnTo>
                <a:close/>
              </a:path>
            </a:pathLst>
          </a:custGeom>
          <a:ln w="12700">
            <a:miter lim="400000"/>
          </a:ln>
        </p:spPr>
      </p:pic>
      <p:pic>
        <p:nvPicPr>
          <p:cNvPr id="336" name="Picture Placeholder 1" descr="Picture Placeholder 1"/>
          <p:cNvPicPr>
            <a:picLocks noChangeAspect="1"/>
          </p:cNvPicPr>
          <p:nvPr/>
        </p:nvPicPr>
        <p:blipFill>
          <a:blip r:embed="rId5"/>
          <a:srcRect l="15002" r="15002"/>
          <a:stretch>
            <a:fillRect/>
          </a:stretch>
        </p:blipFill>
        <p:spPr>
          <a:xfrm>
            <a:off x="1979810" y="11291363"/>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sp>
        <p:nvSpPr>
          <p:cNvPr id="337" name="Once seller has accepted your offer to purchase their property, it is time to bring in a professional home inspector to ensure the property meets the required standards. Any serious issues that arise will be brought to the attention of the seller and we will help you negotiate who will be responsible for fixing the noted repairs."/>
          <p:cNvSpPr txBox="1"/>
          <p:nvPr/>
        </p:nvSpPr>
        <p:spPr>
          <a:xfrm>
            <a:off x="2523404" y="19146408"/>
            <a:ext cx="8558663" cy="7702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gn="l">
              <a:lnSpc>
                <a:spcPct val="90000"/>
              </a:lnSpc>
              <a:defRPr sz="4200"/>
            </a:lvl1pPr>
          </a:lstStyle>
          <a:p>
            <a:r>
              <a:rPr lang="en-US" dirty="0"/>
              <a:t>Una </a:t>
            </a:r>
            <a:r>
              <a:rPr lang="en-US" dirty="0" err="1"/>
              <a:t>vez</a:t>
            </a:r>
            <a:r>
              <a:rPr lang="en-US" dirty="0"/>
              <a:t> que el </a:t>
            </a:r>
            <a:r>
              <a:rPr lang="en-US" dirty="0" err="1"/>
              <a:t>vendedor</a:t>
            </a:r>
            <a:r>
              <a:rPr lang="en-US" dirty="0"/>
              <a:t> </a:t>
            </a:r>
            <a:r>
              <a:rPr lang="en-US" dirty="0" err="1"/>
              <a:t>haya</a:t>
            </a:r>
            <a:r>
              <a:rPr lang="en-US" dirty="0"/>
              <a:t> </a:t>
            </a:r>
            <a:r>
              <a:rPr lang="en-US" dirty="0" err="1"/>
              <a:t>aceptado</a:t>
            </a:r>
            <a:r>
              <a:rPr lang="en-US" dirty="0"/>
              <a:t> </a:t>
            </a:r>
            <a:r>
              <a:rPr lang="en-US" dirty="0" err="1"/>
              <a:t>su</a:t>
            </a:r>
            <a:r>
              <a:rPr lang="en-US" dirty="0"/>
              <a:t> </a:t>
            </a:r>
            <a:r>
              <a:rPr lang="en-US" dirty="0" err="1"/>
              <a:t>oferta</a:t>
            </a:r>
            <a:r>
              <a:rPr lang="en-US" dirty="0"/>
              <a:t> de </a:t>
            </a:r>
            <a:r>
              <a:rPr lang="en-US" dirty="0" err="1"/>
              <a:t>comprar</a:t>
            </a:r>
            <a:r>
              <a:rPr lang="en-US" dirty="0"/>
              <a:t> </a:t>
            </a:r>
            <a:r>
              <a:rPr lang="en-US" dirty="0" err="1"/>
              <a:t>su</a:t>
            </a:r>
            <a:r>
              <a:rPr lang="en-US" dirty="0"/>
              <a:t> </a:t>
            </a:r>
            <a:r>
              <a:rPr lang="en-US" dirty="0" err="1"/>
              <a:t>propiedad</a:t>
            </a:r>
            <a:r>
              <a:rPr lang="en-US" dirty="0"/>
              <a:t>, es hora de </a:t>
            </a:r>
            <a:r>
              <a:rPr lang="en-US" dirty="0" err="1"/>
              <a:t>traer</a:t>
            </a:r>
            <a:r>
              <a:rPr lang="en-US" dirty="0"/>
              <a:t> un inspector de </a:t>
            </a:r>
            <a:r>
              <a:rPr lang="en-US" dirty="0" err="1"/>
              <a:t>viviendas</a:t>
            </a:r>
            <a:r>
              <a:rPr lang="en-US" dirty="0"/>
              <a:t> </a:t>
            </a:r>
            <a:r>
              <a:rPr lang="en-US" dirty="0" err="1"/>
              <a:t>profesional</a:t>
            </a:r>
            <a:r>
              <a:rPr lang="en-US" dirty="0"/>
              <a:t> para </a:t>
            </a:r>
            <a:r>
              <a:rPr lang="en-US" dirty="0" err="1"/>
              <a:t>asegurarse</a:t>
            </a:r>
            <a:r>
              <a:rPr lang="en-US" dirty="0"/>
              <a:t> de que la </a:t>
            </a:r>
            <a:r>
              <a:rPr lang="en-US" dirty="0" err="1"/>
              <a:t>propiedad</a:t>
            </a:r>
            <a:r>
              <a:rPr lang="en-US" dirty="0"/>
              <a:t> </a:t>
            </a:r>
            <a:r>
              <a:rPr lang="en-US" dirty="0" err="1"/>
              <a:t>cumpla</a:t>
            </a:r>
            <a:r>
              <a:rPr lang="en-US" dirty="0"/>
              <a:t> con los </a:t>
            </a:r>
            <a:r>
              <a:rPr lang="en-US" dirty="0" err="1"/>
              <a:t>estándares</a:t>
            </a:r>
            <a:r>
              <a:rPr lang="en-US" dirty="0"/>
              <a:t> </a:t>
            </a:r>
            <a:r>
              <a:rPr lang="en-US" dirty="0" err="1"/>
              <a:t>requeridos</a:t>
            </a:r>
            <a:r>
              <a:rPr lang="en-US" dirty="0"/>
              <a:t>. </a:t>
            </a:r>
            <a:r>
              <a:rPr lang="en-US" dirty="0" err="1"/>
              <a:t>Cualquier</a:t>
            </a:r>
            <a:r>
              <a:rPr lang="en-US" dirty="0"/>
              <a:t> </a:t>
            </a:r>
            <a:r>
              <a:rPr lang="en-US" dirty="0" err="1"/>
              <a:t>problema</a:t>
            </a:r>
            <a:r>
              <a:rPr lang="en-US" dirty="0"/>
              <a:t> grave que </a:t>
            </a:r>
            <a:r>
              <a:rPr lang="en-US" dirty="0" err="1"/>
              <a:t>surja</a:t>
            </a:r>
            <a:r>
              <a:rPr lang="en-US" dirty="0"/>
              <a:t> </a:t>
            </a:r>
            <a:r>
              <a:rPr lang="en-US" dirty="0" err="1"/>
              <a:t>será</a:t>
            </a:r>
            <a:r>
              <a:rPr lang="en-US" dirty="0"/>
              <a:t> </a:t>
            </a:r>
            <a:r>
              <a:rPr lang="en-US" dirty="0" err="1"/>
              <a:t>señalado</a:t>
            </a:r>
            <a:r>
              <a:rPr lang="en-US" dirty="0"/>
              <a:t> al </a:t>
            </a:r>
            <a:r>
              <a:rPr lang="en-US" dirty="0" err="1"/>
              <a:t>vendedor</a:t>
            </a:r>
            <a:r>
              <a:rPr lang="en-US" dirty="0"/>
              <a:t> y lo </a:t>
            </a:r>
            <a:r>
              <a:rPr lang="en-US" dirty="0" err="1"/>
              <a:t>ayudaremos</a:t>
            </a:r>
            <a:r>
              <a:rPr lang="en-US" dirty="0"/>
              <a:t> a </a:t>
            </a:r>
            <a:r>
              <a:rPr lang="en-US" dirty="0" err="1"/>
              <a:t>negociar</a:t>
            </a:r>
            <a:r>
              <a:rPr lang="en-US" dirty="0"/>
              <a:t> </a:t>
            </a:r>
            <a:r>
              <a:rPr lang="en-US" dirty="0" err="1"/>
              <a:t>quién</a:t>
            </a:r>
            <a:r>
              <a:rPr lang="en-US" dirty="0"/>
              <a:t> </a:t>
            </a:r>
            <a:r>
              <a:rPr lang="en-US" dirty="0" err="1"/>
              <a:t>será</a:t>
            </a:r>
            <a:r>
              <a:rPr lang="en-US" dirty="0"/>
              <a:t> </a:t>
            </a:r>
            <a:r>
              <a:rPr lang="en-US" dirty="0" err="1"/>
              <a:t>responsable</a:t>
            </a:r>
            <a:r>
              <a:rPr lang="en-US" dirty="0"/>
              <a:t> de </a:t>
            </a:r>
            <a:r>
              <a:rPr lang="en-US" dirty="0" err="1"/>
              <a:t>reparar</a:t>
            </a:r>
            <a:r>
              <a:rPr lang="en-US" dirty="0"/>
              <a:t> las </a:t>
            </a:r>
            <a:r>
              <a:rPr lang="en-US" dirty="0" err="1"/>
              <a:t>reparaciones</a:t>
            </a:r>
            <a:r>
              <a:rPr lang="en-US" dirty="0"/>
              <a:t> </a:t>
            </a:r>
            <a:r>
              <a:rPr lang="en-US" dirty="0" err="1"/>
              <a:t>indicadas</a:t>
            </a:r>
            <a:r>
              <a:rPr lang="en-US" dirty="0"/>
              <a:t>.</a:t>
            </a:r>
            <a:endParaRPr dirty="0"/>
          </a:p>
        </p:txBody>
      </p:sp>
      <p:sp>
        <p:nvSpPr>
          <p:cNvPr id="338" name="Financing Contingency - If financing the purchase, the contract will state that it is contingent on the home appraising for the contract price and financing.…"/>
          <p:cNvSpPr txBox="1"/>
          <p:nvPr/>
        </p:nvSpPr>
        <p:spPr>
          <a:xfrm>
            <a:off x="12873904" y="19146408"/>
            <a:ext cx="9462149" cy="82840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lang="en-US" sz="4200" dirty="0" err="1"/>
              <a:t>Contingencia</a:t>
            </a:r>
            <a:r>
              <a:rPr lang="en-US" sz="4200" dirty="0"/>
              <a:t> de </a:t>
            </a:r>
            <a:r>
              <a:rPr lang="en-US" sz="4200" dirty="0" err="1"/>
              <a:t>financiación</a:t>
            </a:r>
            <a:r>
              <a:rPr lang="en-US" sz="4200" dirty="0"/>
              <a:t>: </a:t>
            </a:r>
            <a:r>
              <a:rPr lang="en-US" sz="4200" dirty="0" err="1"/>
              <a:t>si</a:t>
            </a:r>
            <a:r>
              <a:rPr lang="en-US" sz="4200" dirty="0"/>
              <a:t> </a:t>
            </a:r>
            <a:r>
              <a:rPr lang="en-US" sz="4200" dirty="0" err="1"/>
              <a:t>financia</a:t>
            </a:r>
            <a:r>
              <a:rPr lang="en-US" sz="4200" dirty="0"/>
              <a:t> la </a:t>
            </a:r>
            <a:r>
              <a:rPr lang="en-US" sz="4200" dirty="0" err="1"/>
              <a:t>compra</a:t>
            </a:r>
            <a:r>
              <a:rPr lang="en-US" sz="4200" dirty="0"/>
              <a:t>, el </a:t>
            </a:r>
            <a:r>
              <a:rPr lang="en-US" sz="4200" dirty="0" err="1"/>
              <a:t>contrato</a:t>
            </a:r>
            <a:r>
              <a:rPr lang="en-US" sz="4200" dirty="0"/>
              <a:t> </a:t>
            </a:r>
            <a:r>
              <a:rPr lang="en-US" sz="4200" dirty="0" err="1"/>
              <a:t>indicará</a:t>
            </a:r>
            <a:r>
              <a:rPr lang="en-US" sz="4200" dirty="0"/>
              <a:t> que </a:t>
            </a:r>
            <a:r>
              <a:rPr lang="en-US" sz="4200" dirty="0" err="1"/>
              <a:t>depende</a:t>
            </a:r>
            <a:r>
              <a:rPr lang="en-US" sz="4200" dirty="0"/>
              <a:t> de la </a:t>
            </a:r>
            <a:r>
              <a:rPr lang="en-US" sz="4200" dirty="0" err="1"/>
              <a:t>tasación</a:t>
            </a:r>
            <a:r>
              <a:rPr lang="en-US" sz="4200" dirty="0"/>
              <a:t> de la </a:t>
            </a:r>
            <a:r>
              <a:rPr lang="en-US" sz="4200" dirty="0" err="1"/>
              <a:t>vivienda</a:t>
            </a:r>
            <a:r>
              <a:rPr lang="en-US" sz="4200" dirty="0"/>
              <a:t> por el </a:t>
            </a:r>
            <a:r>
              <a:rPr lang="en-US" sz="4200" dirty="0" err="1"/>
              <a:t>precio</a:t>
            </a:r>
            <a:r>
              <a:rPr lang="en-US" sz="4200" dirty="0"/>
              <a:t> del </a:t>
            </a:r>
            <a:r>
              <a:rPr lang="en-US" sz="4200" dirty="0" err="1"/>
              <a:t>contrato</a:t>
            </a:r>
            <a:r>
              <a:rPr lang="en-US" sz="4200" dirty="0"/>
              <a:t> y la </a:t>
            </a:r>
            <a:r>
              <a:rPr lang="en-US" sz="4200" dirty="0" err="1"/>
              <a:t>financiación</a:t>
            </a:r>
            <a:r>
              <a:rPr lang="en-US" sz="4200" dirty="0"/>
              <a:t>.</a:t>
            </a:r>
          </a:p>
          <a:p>
            <a:pPr marL="635000" indent="-635000" algn="l">
              <a:lnSpc>
                <a:spcPct val="90000"/>
              </a:lnSpc>
              <a:buClr>
                <a:srgbClr val="D81F27"/>
              </a:buClr>
              <a:buSzPct val="150000"/>
              <a:buFontTx/>
              <a:buChar char="•"/>
              <a:defRPr sz="4200"/>
            </a:pPr>
            <a:r>
              <a:rPr lang="en-US" sz="4200" dirty="0" err="1"/>
              <a:t>Contingencia</a:t>
            </a:r>
            <a:r>
              <a:rPr lang="en-US" sz="4200" dirty="0"/>
              <a:t> de </a:t>
            </a:r>
            <a:r>
              <a:rPr lang="en-US" sz="4200" dirty="0" err="1"/>
              <a:t>inspección</a:t>
            </a:r>
            <a:r>
              <a:rPr lang="en-US" sz="4200" dirty="0"/>
              <a:t>: la </a:t>
            </a:r>
            <a:r>
              <a:rPr lang="en-US" sz="4200" dirty="0" err="1"/>
              <a:t>compra</a:t>
            </a:r>
            <a:r>
              <a:rPr lang="en-US" sz="4200" dirty="0"/>
              <a:t> </a:t>
            </a:r>
            <a:r>
              <a:rPr lang="en-US" sz="4200" dirty="0" err="1"/>
              <a:t>depende</a:t>
            </a:r>
            <a:r>
              <a:rPr lang="en-US" sz="4200" dirty="0"/>
              <a:t> de que la </a:t>
            </a:r>
            <a:r>
              <a:rPr lang="en-US" sz="4200" dirty="0" err="1"/>
              <a:t>propiedad</a:t>
            </a:r>
            <a:r>
              <a:rPr lang="en-US" sz="4200" dirty="0"/>
              <a:t> sea </a:t>
            </a:r>
            <a:r>
              <a:rPr lang="en-US" sz="4200" dirty="0" err="1"/>
              <a:t>inspeccionada</a:t>
            </a:r>
            <a:r>
              <a:rPr lang="en-US" sz="4200" dirty="0"/>
              <a:t> </a:t>
            </a:r>
            <a:r>
              <a:rPr lang="en-US" sz="4200" dirty="0" err="1"/>
              <a:t>profesionalmente</a:t>
            </a:r>
            <a:r>
              <a:rPr lang="en-US" sz="4200" dirty="0"/>
              <a:t> y que el </a:t>
            </a:r>
            <a:r>
              <a:rPr lang="en-US" sz="4200" dirty="0" err="1"/>
              <a:t>vendedor</a:t>
            </a:r>
            <a:r>
              <a:rPr lang="en-US" sz="4200" dirty="0"/>
              <a:t> </a:t>
            </a:r>
            <a:r>
              <a:rPr lang="en-US" sz="4200" dirty="0" err="1"/>
              <a:t>realice</a:t>
            </a:r>
            <a:r>
              <a:rPr lang="en-US" sz="4200" dirty="0"/>
              <a:t> </a:t>
            </a:r>
            <a:r>
              <a:rPr lang="en-US" sz="4200" dirty="0" err="1"/>
              <a:t>reparaciones</a:t>
            </a:r>
            <a:r>
              <a:rPr lang="en-US" sz="4200" dirty="0"/>
              <a:t>.</a:t>
            </a:r>
          </a:p>
          <a:p>
            <a:pPr marL="635000" indent="-635000" algn="l">
              <a:lnSpc>
                <a:spcPct val="90000"/>
              </a:lnSpc>
              <a:buClr>
                <a:srgbClr val="D81F27"/>
              </a:buClr>
              <a:buSzPct val="150000"/>
              <a:buFontTx/>
              <a:buChar char="•"/>
              <a:defRPr sz="4200"/>
            </a:pPr>
            <a:r>
              <a:rPr lang="en-US" sz="4200" dirty="0" err="1"/>
              <a:t>Contingencia</a:t>
            </a:r>
            <a:r>
              <a:rPr lang="en-US" sz="4200" dirty="0"/>
              <a:t> de </a:t>
            </a:r>
            <a:r>
              <a:rPr lang="en-US" sz="4200" dirty="0" err="1"/>
              <a:t>venta</a:t>
            </a:r>
            <a:r>
              <a:rPr lang="en-US" sz="4200" dirty="0"/>
              <a:t> de </a:t>
            </a:r>
            <a:r>
              <a:rPr lang="en-US" sz="4200" dirty="0" err="1"/>
              <a:t>vivienda</a:t>
            </a:r>
            <a:r>
              <a:rPr lang="en-US" sz="4200" dirty="0"/>
              <a:t>: </a:t>
            </a:r>
            <a:r>
              <a:rPr lang="en-US" sz="4200" dirty="0" err="1"/>
              <a:t>venta</a:t>
            </a:r>
            <a:r>
              <a:rPr lang="en-US" sz="4200" dirty="0"/>
              <a:t> de </a:t>
            </a:r>
            <a:r>
              <a:rPr lang="en-US" sz="4200" dirty="0" err="1"/>
              <a:t>su</a:t>
            </a:r>
            <a:r>
              <a:rPr lang="en-US" sz="4200" dirty="0"/>
              <a:t> </a:t>
            </a:r>
            <a:r>
              <a:rPr lang="en-US" sz="4200" dirty="0" err="1"/>
              <a:t>vivienda</a:t>
            </a:r>
            <a:r>
              <a:rPr lang="en-US" sz="4200" dirty="0"/>
              <a:t> actual.</a:t>
            </a:r>
            <a:endParaRPr sz="4200" dirty="0"/>
          </a:p>
        </p:txBody>
      </p:sp>
      <p:sp>
        <p:nvSpPr>
          <p:cNvPr id="339" name="8. MORTGAGE LENDER"/>
          <p:cNvSpPr txBox="1"/>
          <p:nvPr/>
        </p:nvSpPr>
        <p:spPr>
          <a:xfrm>
            <a:off x="23671359" y="17459238"/>
            <a:ext cx="8362792" cy="1525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8.</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PRESTAMISTA 							HIPOTECARIO</a:t>
            </a:r>
            <a:endParaRPr sz="5000" dirty="0">
              <a:solidFill>
                <a:srgbClr val="231F20"/>
              </a:solidFill>
              <a:latin typeface="GothamBold"/>
              <a:ea typeface="+mn-ea"/>
              <a:cs typeface="+mn-cs"/>
              <a:sym typeface="GothamBold"/>
            </a:endParaRPr>
          </a:p>
        </p:txBody>
      </p:sp>
      <p:sp>
        <p:nvSpPr>
          <p:cNvPr id="340" name="Credit Check…"/>
          <p:cNvSpPr txBox="1"/>
          <p:nvPr/>
        </p:nvSpPr>
        <p:spPr>
          <a:xfrm>
            <a:off x="24409348" y="19146408"/>
            <a:ext cx="7624803" cy="304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lang="en-US" sz="4200" dirty="0" err="1"/>
              <a:t>Verificación</a:t>
            </a:r>
            <a:r>
              <a:rPr lang="en-US" sz="4200" dirty="0"/>
              <a:t> de </a:t>
            </a:r>
            <a:r>
              <a:rPr lang="en-US" sz="4200" dirty="0" err="1"/>
              <a:t>crédito</a:t>
            </a:r>
            <a:endParaRPr lang="en-US" sz="4200" dirty="0"/>
          </a:p>
          <a:p>
            <a:pPr marL="635000" indent="-635000" algn="l">
              <a:lnSpc>
                <a:spcPct val="90000"/>
              </a:lnSpc>
              <a:buClr>
                <a:srgbClr val="D81F27"/>
              </a:buClr>
              <a:buSzPct val="150000"/>
              <a:buFontTx/>
              <a:buChar char="•"/>
              <a:defRPr sz="4200"/>
            </a:pPr>
            <a:r>
              <a:rPr lang="en-US" sz="4200" dirty="0" err="1"/>
              <a:t>Aseguramiento</a:t>
            </a:r>
            <a:endParaRPr lang="en-US" sz="4200" dirty="0"/>
          </a:p>
          <a:p>
            <a:pPr marL="635000" indent="-635000" algn="l">
              <a:lnSpc>
                <a:spcPct val="90000"/>
              </a:lnSpc>
              <a:buClr>
                <a:srgbClr val="D81F27"/>
              </a:buClr>
              <a:buSzPct val="150000"/>
              <a:buFontTx/>
              <a:buChar char="•"/>
              <a:defRPr sz="4200"/>
            </a:pPr>
            <a:r>
              <a:rPr lang="en-US" sz="4200" dirty="0" err="1"/>
              <a:t>Encuesta</a:t>
            </a:r>
            <a:endParaRPr lang="en-US" sz="4200" dirty="0"/>
          </a:p>
          <a:p>
            <a:pPr marL="635000" indent="-635000" algn="l">
              <a:lnSpc>
                <a:spcPct val="90000"/>
              </a:lnSpc>
              <a:buClr>
                <a:srgbClr val="D81F27"/>
              </a:buClr>
              <a:buSzPct val="150000"/>
              <a:buFontTx/>
              <a:buChar char="•"/>
              <a:defRPr sz="4200"/>
            </a:pPr>
            <a:r>
              <a:rPr lang="en-US" sz="4200" dirty="0" err="1"/>
              <a:t>Evaluación</a:t>
            </a:r>
            <a:endParaRPr lang="en-US" sz="4200" dirty="0"/>
          </a:p>
          <a:p>
            <a:pPr marL="635000" indent="-635000" algn="l">
              <a:lnSpc>
                <a:spcPct val="90000"/>
              </a:lnSpc>
              <a:buClr>
                <a:srgbClr val="D81F27"/>
              </a:buClr>
              <a:buSzPct val="150000"/>
              <a:buFontTx/>
              <a:buChar char="•"/>
              <a:defRPr sz="4200"/>
            </a:pPr>
            <a:r>
              <a:rPr lang="en-US" sz="4200" dirty="0"/>
              <a:t>Seguro</a:t>
            </a:r>
            <a:endParaRPr sz="4200" dirty="0"/>
          </a:p>
        </p:txBody>
      </p:sp>
      <p:pic>
        <p:nvPicPr>
          <p:cNvPr id="341" name="Picture Placeholder 1" descr="Picture Placeholder 1"/>
          <p:cNvPicPr>
            <a:picLocks noChangeAspect="1"/>
          </p:cNvPicPr>
          <p:nvPr/>
        </p:nvPicPr>
        <p:blipFill>
          <a:blip r:embed="rId6"/>
          <a:srcRect l="205" r="205"/>
          <a:stretch>
            <a:fillRect/>
          </a:stretch>
        </p:blipFill>
        <p:spPr>
          <a:xfrm>
            <a:off x="25406641" y="27010844"/>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2" name="Picture Placeholder 1" descr="Picture Placeholder 1"/>
          <p:cNvPicPr>
            <a:picLocks noChangeAspect="1"/>
          </p:cNvPicPr>
          <p:nvPr/>
        </p:nvPicPr>
        <p:blipFill>
          <a:blip r:embed="rId7"/>
          <a:srcRect l="77"/>
          <a:stretch>
            <a:fillRect/>
          </a:stretch>
        </p:blipFill>
        <p:spPr>
          <a:xfrm>
            <a:off x="18066041" y="27010844"/>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3" name="Picture Placeholder 1" descr="Picture Placeholder 1"/>
          <p:cNvPicPr>
            <a:picLocks noChangeAspect="1"/>
          </p:cNvPicPr>
          <p:nvPr/>
        </p:nvPicPr>
        <p:blipFill>
          <a:blip r:embed="rId8"/>
          <a:srcRect l="38" r="38"/>
          <a:stretch>
            <a:fillRect/>
          </a:stretch>
        </p:blipFill>
        <p:spPr>
          <a:xfrm>
            <a:off x="9963442" y="27010844"/>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4" name="Picture Placeholder 1" descr="Picture Placeholder 1"/>
          <p:cNvPicPr>
            <a:picLocks noChangeAspect="1"/>
          </p:cNvPicPr>
          <p:nvPr/>
        </p:nvPicPr>
        <p:blipFill>
          <a:blip r:embed="rId9"/>
          <a:srcRect t="83" b="81"/>
          <a:stretch>
            <a:fillRect/>
          </a:stretch>
        </p:blipFill>
        <p:spPr>
          <a:xfrm>
            <a:off x="1860842" y="27010845"/>
            <a:ext cx="5524501" cy="55288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5" name="Picture Placeholder 1" descr="Picture Placeholder 1"/>
          <p:cNvPicPr>
            <a:picLocks noChangeAspect="1"/>
          </p:cNvPicPr>
          <p:nvPr/>
        </p:nvPicPr>
        <p:blipFill>
          <a:blip r:embed="rId10"/>
          <a:srcRect t="83" b="81"/>
          <a:stretch>
            <a:fillRect/>
          </a:stretch>
        </p:blipFill>
        <p:spPr>
          <a:xfrm>
            <a:off x="12231885" y="11172190"/>
            <a:ext cx="5524501" cy="55288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6" name="Picture Placeholder 1" descr="Picture Placeholder 1"/>
          <p:cNvPicPr>
            <a:picLocks noChangeAspect="1"/>
          </p:cNvPicPr>
          <p:nvPr/>
        </p:nvPicPr>
        <p:blipFill>
          <a:blip r:embed="rId11"/>
          <a:srcRect t="83" b="81"/>
          <a:stretch>
            <a:fillRect/>
          </a:stretch>
        </p:blipFill>
        <p:spPr>
          <a:xfrm>
            <a:off x="23738085" y="11172190"/>
            <a:ext cx="5524501" cy="55288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sp>
        <p:nvSpPr>
          <p:cNvPr id="347" name="7. REMOVE…"/>
          <p:cNvSpPr txBox="1"/>
          <p:nvPr/>
        </p:nvSpPr>
        <p:spPr>
          <a:xfrm>
            <a:off x="12044441" y="17459238"/>
            <a:ext cx="6768680" cy="1525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7.</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ELIMINAR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CONTINGENCIAS</a:t>
            </a:r>
          </a:p>
        </p:txBody>
      </p:sp>
      <p:sp>
        <p:nvSpPr>
          <p:cNvPr id="348" name="6. CONDUCT APPLICABLE…"/>
          <p:cNvSpPr txBox="1"/>
          <p:nvPr/>
        </p:nvSpPr>
        <p:spPr>
          <a:xfrm>
            <a:off x="1768475" y="17459238"/>
            <a:ext cx="9924992" cy="1525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6.</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REALIZAR INSPECCIONES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APLICABLES</a:t>
            </a:r>
          </a:p>
        </p:txBody>
      </p:sp>
      <p:sp>
        <p:nvSpPr>
          <p:cNvPr id="349" name="9. CONDUCT TITLE…"/>
          <p:cNvSpPr txBox="1"/>
          <p:nvPr/>
        </p:nvSpPr>
        <p:spPr>
          <a:xfrm>
            <a:off x="1768475" y="33382046"/>
            <a:ext cx="6204423" cy="22177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9.</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BÚSQUEDA DE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TÍTULOS DE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CONDUCTA</a:t>
            </a:r>
          </a:p>
        </p:txBody>
      </p:sp>
      <p:sp>
        <p:nvSpPr>
          <p:cNvPr id="350" name="10. OBTAIN FUNDS…"/>
          <p:cNvSpPr txBox="1"/>
          <p:nvPr/>
        </p:nvSpPr>
        <p:spPr>
          <a:xfrm>
            <a:off x="9921875" y="33382046"/>
            <a:ext cx="6420828" cy="22177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10.</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OBTENGA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FONDOS</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PARA CERRAR</a:t>
            </a:r>
            <a:endParaRPr sz="5000" dirty="0">
              <a:solidFill>
                <a:srgbClr val="231F20"/>
              </a:solidFill>
              <a:latin typeface="GothamBold"/>
              <a:ea typeface="+mn-ea"/>
              <a:cs typeface="+mn-cs"/>
              <a:sym typeface="GothamBold"/>
            </a:endParaRPr>
          </a:p>
        </p:txBody>
      </p:sp>
      <p:sp>
        <p:nvSpPr>
          <p:cNvPr id="351" name="11. FINAL WALK…"/>
          <p:cNvSpPr txBox="1"/>
          <p:nvPr/>
        </p:nvSpPr>
        <p:spPr>
          <a:xfrm>
            <a:off x="17888638" y="33382046"/>
            <a:ext cx="6720590" cy="1525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11.</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CAMINAR FINAL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A TRAVÉS</a:t>
            </a:r>
          </a:p>
        </p:txBody>
      </p:sp>
      <p:sp>
        <p:nvSpPr>
          <p:cNvPr id="352" name="12. CLOSE ON…"/>
          <p:cNvSpPr txBox="1"/>
          <p:nvPr/>
        </p:nvSpPr>
        <p:spPr>
          <a:xfrm>
            <a:off x="25118232" y="33382046"/>
            <a:ext cx="6178775" cy="1525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12.</a:t>
            </a:r>
            <a:r>
              <a:rPr lang="en-US" sz="5000" dirty="0">
                <a:solidFill>
                  <a:srgbClr val="EE2200"/>
                </a:solidFill>
                <a:latin typeface="GothamBold"/>
                <a:ea typeface="+mn-ea"/>
                <a:cs typeface="+mn-cs"/>
                <a:sym typeface="GothamBold"/>
              </a:rPr>
              <a:t>	</a:t>
            </a:r>
            <a:r>
              <a:rPr lang="en-US" sz="5000" dirty="0">
                <a:solidFill>
                  <a:srgbClr val="231F20"/>
                </a:solidFill>
                <a:latin typeface="+mn-lt"/>
                <a:ea typeface="+mn-ea"/>
                <a:cs typeface="+mn-cs"/>
                <a:sym typeface="GothamBold"/>
              </a:rPr>
              <a:t>CIERRE DE </a:t>
            </a:r>
          </a:p>
          <a:p>
            <a:pPr algn="l" defTabSz="457200">
              <a:lnSpc>
                <a:spcPct val="90000"/>
              </a:lnSpc>
              <a:defRPr sz="5000">
                <a:solidFill>
                  <a:srgbClr val="231F20"/>
                </a:solidFill>
                <a:latin typeface="+mn-lt"/>
                <a:ea typeface="+mn-ea"/>
                <a:cs typeface="+mn-cs"/>
                <a:sym typeface="GothamBold"/>
              </a:defRPr>
            </a:pPr>
            <a:r>
              <a:rPr lang="en-US" sz="5000" dirty="0">
                <a:solidFill>
                  <a:srgbClr val="231F20"/>
                </a:solidFill>
                <a:latin typeface="+mn-lt"/>
                <a:ea typeface="+mn-ea"/>
                <a:cs typeface="+mn-cs"/>
                <a:sym typeface="GothamBold"/>
              </a:rPr>
              <a:t>		LA PROPIEDAD</a:t>
            </a:r>
          </a:p>
        </p:txBody>
      </p:sp>
      <p:sp>
        <p:nvSpPr>
          <p:cNvPr id="353" name="Remove any encumbrances…"/>
          <p:cNvSpPr txBox="1"/>
          <p:nvPr/>
        </p:nvSpPr>
        <p:spPr>
          <a:xfrm>
            <a:off x="2612304" y="35708732"/>
            <a:ext cx="7004699" cy="24670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lang="en-US" sz="4200" dirty="0" err="1"/>
              <a:t>Eliminar</a:t>
            </a:r>
            <a:r>
              <a:rPr lang="en-US" sz="4200" dirty="0"/>
              <a:t> </a:t>
            </a:r>
            <a:r>
              <a:rPr lang="en-US" sz="4200" dirty="0" err="1"/>
              <a:t>cualquier</a:t>
            </a:r>
            <a:r>
              <a:rPr lang="en-US" sz="4200" dirty="0"/>
              <a:t> gravamen</a:t>
            </a:r>
          </a:p>
          <a:p>
            <a:pPr marL="635000" indent="-635000" algn="l">
              <a:lnSpc>
                <a:spcPct val="90000"/>
              </a:lnSpc>
              <a:buClr>
                <a:srgbClr val="D81F27"/>
              </a:buClr>
              <a:buSzPct val="150000"/>
              <a:buFontTx/>
              <a:buChar char="•"/>
              <a:defRPr sz="4200"/>
            </a:pPr>
            <a:r>
              <a:rPr lang="en-US" sz="4200" dirty="0" err="1"/>
              <a:t>Obtenga</a:t>
            </a:r>
            <a:r>
              <a:rPr lang="en-US" sz="4200" dirty="0"/>
              <a:t> un </a:t>
            </a:r>
            <a:r>
              <a:rPr lang="en-US" sz="4200" dirty="0" err="1"/>
              <a:t>seguro</a:t>
            </a:r>
            <a:r>
              <a:rPr lang="en-US" sz="4200" dirty="0"/>
              <a:t> de </a:t>
            </a:r>
            <a:r>
              <a:rPr lang="en-US" sz="4200" dirty="0" err="1"/>
              <a:t>título</a:t>
            </a:r>
            <a:endParaRPr sz="4200" dirty="0"/>
          </a:p>
        </p:txBody>
      </p:sp>
      <p:sp>
        <p:nvSpPr>
          <p:cNvPr id="354" name="TAKE POSSESSION OF YOUR NEW HOME!"/>
          <p:cNvSpPr txBox="1"/>
          <p:nvPr/>
        </p:nvSpPr>
        <p:spPr>
          <a:xfrm>
            <a:off x="1737553" y="38927703"/>
            <a:ext cx="11292481" cy="25778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nchor="ctr">
            <a:spAutoFit/>
          </a:bodyPr>
          <a:lstStyle>
            <a:lvl1pPr algn="l">
              <a:lnSpc>
                <a:spcPct val="110000"/>
              </a:lnSpc>
              <a:defRPr sz="7200">
                <a:solidFill>
                  <a:srgbClr val="D81F27"/>
                </a:solidFill>
                <a:latin typeface="+mn-lt"/>
                <a:ea typeface="+mn-ea"/>
                <a:cs typeface="+mn-cs"/>
                <a:sym typeface="GothamBold"/>
              </a:defRPr>
            </a:lvl1pPr>
          </a:lstStyle>
          <a:p>
            <a:r>
              <a:rPr lang="en-US" dirty="0" smtClean="0"/>
              <a:t>TOMA POSESION DE TU NUEVO HOGAR</a:t>
            </a:r>
            <a:endParaRPr dirty="0"/>
          </a:p>
        </p:txBody>
      </p:sp>
      <p:sp>
        <p:nvSpPr>
          <p:cNvPr id="25" name="TextBox 24"/>
          <p:cNvSpPr txBox="1"/>
          <p:nvPr/>
        </p:nvSpPr>
        <p:spPr>
          <a:xfrm>
            <a:off x="1561407" y="7517019"/>
            <a:ext cx="17909933" cy="1371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9453" tIns="69453" rIns="69453" bIns="69453" numCol="1" spcCol="38100" rtlCol="0" anchor="ctr">
            <a:spAutoFit/>
          </a:bodyPr>
          <a:lstStyle/>
          <a:p>
            <a:pPr marL="0" marR="0" indent="0" algn="l" defTabSz="2579687" rtl="0" fontAlgn="auto" latinLnBrk="0" hangingPunct="0">
              <a:lnSpc>
                <a:spcPct val="100000"/>
              </a:lnSpc>
              <a:spcBef>
                <a:spcPts val="0"/>
              </a:spcBef>
              <a:spcAft>
                <a:spcPts val="0"/>
              </a:spcAft>
              <a:buClrTx/>
              <a:buSzTx/>
              <a:buFontTx/>
              <a:buNone/>
              <a:tabLst/>
            </a:pPr>
            <a:r>
              <a:rPr kumimoji="0" lang="en-US" sz="8000" b="0" i="0" u="none" strike="noStrike" cap="none" spc="0" normalizeH="0" baseline="0" dirty="0" smtClean="0">
                <a:ln>
                  <a:noFill/>
                </a:ln>
                <a:solidFill>
                  <a:schemeClr val="tx1">
                    <a:lumMod val="50000"/>
                  </a:schemeClr>
                </a:solidFill>
                <a:effectLst/>
                <a:uFillTx/>
                <a:latin typeface="+mj-lt"/>
                <a:ea typeface="ITC Avant Garde Gothic Std Book"/>
                <a:cs typeface="ITC Avant Garde Gothic Std Book"/>
                <a:sym typeface="ITC Avant Garde Gothic Std Book"/>
              </a:rPr>
              <a:t>CONTRATO PARA CERRAR</a:t>
            </a:r>
            <a:endParaRPr kumimoji="0" lang="en-US" sz="8000" b="0" i="0" u="none" strike="noStrike" cap="none" spc="0" normalizeH="0" baseline="0" dirty="0">
              <a:ln>
                <a:noFill/>
              </a:ln>
              <a:solidFill>
                <a:schemeClr val="tx1">
                  <a:lumMod val="50000"/>
                </a:schemeClr>
              </a:solidFill>
              <a:effectLst/>
              <a:uFillTx/>
              <a:latin typeface="+mj-lt"/>
              <a:ea typeface="ITC Avant Garde Gothic Std Book"/>
              <a:cs typeface="ITC Avant Garde Gothic Std Book"/>
              <a:sym typeface="ITC Avant Garde Gothic Std Book"/>
            </a:endParaRPr>
          </a:p>
        </p:txBody>
      </p:sp>
    </p:spTree>
    <p:extLst>
      <p:ext uri="{BB962C8B-B14F-4D97-AF65-F5344CB8AC3E}">
        <p14:creationId xmlns:p14="http://schemas.microsoft.com/office/powerpoint/2010/main" val="125082155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Image" descr="Image"/>
          <p:cNvPicPr>
            <a:picLocks noGrp="1" noChangeAspect="1"/>
          </p:cNvPicPr>
          <p:nvPr>
            <p:ph type="pic" idx="13"/>
          </p:nvPr>
        </p:nvPicPr>
        <p:blipFill>
          <a:blip r:embed="rId2"/>
          <a:stretch>
            <a:fillRect/>
          </a:stretch>
        </p:blipFill>
        <p:spPr>
          <a:prstGeom prst="rect">
            <a:avLst/>
          </a:prstGeom>
        </p:spPr>
      </p:pic>
      <p:pic>
        <p:nvPicPr>
          <p:cNvPr id="361" name="Image" descr="Image"/>
          <p:cNvPicPr>
            <a:picLocks noGrp="1" noChangeAspect="1"/>
          </p:cNvPicPr>
          <p:nvPr>
            <p:ph type="pic" idx="14"/>
          </p:nvPr>
        </p:nvPicPr>
        <p:blipFill>
          <a:blip r:embed="rId3"/>
          <a:stretch>
            <a:fillRect/>
          </a:stretch>
        </p:blipFill>
        <p:spPr>
          <a:prstGeom prst="rect">
            <a:avLst/>
          </a:prstGeom>
        </p:spPr>
      </p:pic>
      <p:sp>
        <p:nvSpPr>
          <p:cNvPr id="362" name="THANK YOU"/>
          <p:cNvSpPr txBox="1">
            <a:spLocks noGrp="1"/>
          </p:cNvSpPr>
          <p:nvPr>
            <p:ph type="body" idx="15"/>
          </p:nvPr>
        </p:nvSpPr>
        <p:spPr>
          <a:xfrm>
            <a:off x="18217992" y="16326643"/>
            <a:ext cx="13309601" cy="2386808"/>
          </a:xfrm>
          <a:prstGeom prst="rect">
            <a:avLst/>
          </a:prstGeom>
        </p:spPr>
        <p:txBody>
          <a:bodyPr/>
          <a:lstStyle/>
          <a:p>
            <a:pPr marL="0" indent="0" defTabSz="457200">
              <a:lnSpc>
                <a:spcPct val="90000"/>
              </a:lnSpc>
              <a:spcBef>
                <a:spcPts val="0"/>
              </a:spcBef>
              <a:buClrTx/>
              <a:buSzTx/>
              <a:buNone/>
              <a:defRPr sz="16000" i="0">
                <a:solidFill>
                  <a:srgbClr val="D81F27"/>
                </a:solidFill>
                <a:latin typeface="+mn-lt"/>
                <a:ea typeface="+mn-ea"/>
                <a:cs typeface="+mn-cs"/>
                <a:sym typeface="GothamBold"/>
              </a:defRPr>
            </a:pPr>
            <a:r>
              <a:rPr lang="en-US" dirty="0"/>
              <a:t>GRACIAS</a:t>
            </a:r>
            <a:endParaRPr dirty="0">
              <a:solidFill>
                <a:srgbClr val="231F20"/>
              </a:solidFill>
            </a:endParaRPr>
          </a:p>
        </p:txBody>
      </p:sp>
      <p:sp>
        <p:nvSpPr>
          <p:cNvPr id="363" name="for the privilege and opportunity to work with you.  As always, feel free to call if you have any questions. Looking forward to assisting you with selling your home."/>
          <p:cNvSpPr txBox="1">
            <a:spLocks noGrp="1"/>
          </p:cNvSpPr>
          <p:nvPr>
            <p:ph type="body" idx="16"/>
          </p:nvPr>
        </p:nvSpPr>
        <p:spPr>
          <a:xfrm>
            <a:off x="18217992" y="18808969"/>
            <a:ext cx="13309601" cy="7675339"/>
          </a:xfrm>
          <a:prstGeom prst="rect">
            <a:avLst/>
          </a:prstGeom>
        </p:spPr>
        <p:txBody>
          <a:bodyPr/>
          <a:lstStyle/>
          <a:p>
            <a:r>
              <a:rPr lang="en-US" dirty="0"/>
              <a:t>Por la </a:t>
            </a:r>
            <a:r>
              <a:rPr lang="en-US" dirty="0" err="1"/>
              <a:t>oportunidad</a:t>
            </a:r>
            <a:r>
              <a:rPr lang="en-US" dirty="0"/>
              <a:t> de </a:t>
            </a:r>
            <a:r>
              <a:rPr lang="en-US" dirty="0" err="1"/>
              <a:t>guiarlo</a:t>
            </a:r>
            <a:r>
              <a:rPr lang="en-US" dirty="0"/>
              <a:t> a </a:t>
            </a:r>
            <a:r>
              <a:rPr lang="en-US" dirty="0" err="1"/>
              <a:t>través</a:t>
            </a:r>
            <a:r>
              <a:rPr lang="en-US" dirty="0"/>
              <a:t> del </a:t>
            </a:r>
            <a:r>
              <a:rPr lang="en-US" dirty="0" err="1"/>
              <a:t>proceso</a:t>
            </a:r>
            <a:r>
              <a:rPr lang="en-US" dirty="0"/>
              <a:t> de </a:t>
            </a:r>
            <a:r>
              <a:rPr lang="en-US" dirty="0" err="1"/>
              <a:t>compra</a:t>
            </a:r>
            <a:r>
              <a:rPr lang="en-US" dirty="0"/>
              <a:t> de </a:t>
            </a:r>
            <a:r>
              <a:rPr lang="en-US" dirty="0" err="1"/>
              <a:t>su</a:t>
            </a:r>
            <a:r>
              <a:rPr lang="en-US" dirty="0"/>
              <a:t> </a:t>
            </a:r>
            <a:r>
              <a:rPr lang="en-US" dirty="0" err="1"/>
              <a:t>vivienda</a:t>
            </a:r>
            <a:r>
              <a:rPr lang="en-US" dirty="0"/>
              <a:t>. Si bien el </a:t>
            </a:r>
            <a:r>
              <a:rPr lang="en-US" dirty="0" err="1"/>
              <a:t>proceso</a:t>
            </a:r>
            <a:r>
              <a:rPr lang="en-US" dirty="0"/>
              <a:t> </a:t>
            </a:r>
            <a:r>
              <a:rPr lang="en-US" dirty="0" err="1"/>
              <a:t>puede</a:t>
            </a:r>
            <a:r>
              <a:rPr lang="en-US" dirty="0"/>
              <a:t> </a:t>
            </a:r>
            <a:r>
              <a:rPr lang="en-US" dirty="0" err="1"/>
              <a:t>parecer</a:t>
            </a:r>
            <a:r>
              <a:rPr lang="en-US" dirty="0"/>
              <a:t> </a:t>
            </a:r>
            <a:r>
              <a:rPr lang="en-US" dirty="0" err="1"/>
              <a:t>desalentador</a:t>
            </a:r>
            <a:r>
              <a:rPr lang="en-US" dirty="0"/>
              <a:t>, </a:t>
            </a:r>
            <a:r>
              <a:rPr lang="en-US" dirty="0" err="1"/>
              <a:t>tenga</a:t>
            </a:r>
            <a:r>
              <a:rPr lang="en-US" dirty="0"/>
              <a:t> la </a:t>
            </a:r>
            <a:r>
              <a:rPr lang="en-US" dirty="0" err="1"/>
              <a:t>seguridad</a:t>
            </a:r>
            <a:r>
              <a:rPr lang="en-US" dirty="0"/>
              <a:t> de que </a:t>
            </a:r>
            <a:r>
              <a:rPr lang="en-US" dirty="0" err="1"/>
              <a:t>estamos</a:t>
            </a:r>
            <a:r>
              <a:rPr lang="en-US" dirty="0"/>
              <a:t> </a:t>
            </a:r>
            <a:r>
              <a:rPr lang="en-US" dirty="0" err="1"/>
              <a:t>aquí</a:t>
            </a:r>
            <a:r>
              <a:rPr lang="en-US" dirty="0"/>
              <a:t> para </a:t>
            </a:r>
            <a:r>
              <a:rPr lang="en-US" dirty="0" err="1"/>
              <a:t>guiarlo</a:t>
            </a:r>
            <a:r>
              <a:rPr lang="en-US" dirty="0"/>
              <a:t>, </a:t>
            </a:r>
            <a:r>
              <a:rPr lang="en-US" dirty="0" err="1"/>
              <a:t>educarlo</a:t>
            </a:r>
            <a:r>
              <a:rPr lang="en-US" dirty="0"/>
              <a:t>, </a:t>
            </a:r>
            <a:r>
              <a:rPr lang="en-US" dirty="0" err="1"/>
              <a:t>establecer</a:t>
            </a:r>
            <a:r>
              <a:rPr lang="en-US" dirty="0"/>
              <a:t> </a:t>
            </a:r>
            <a:r>
              <a:rPr lang="en-US" dirty="0" err="1"/>
              <a:t>contactos</a:t>
            </a:r>
            <a:r>
              <a:rPr lang="en-US" dirty="0"/>
              <a:t>, </a:t>
            </a:r>
            <a:r>
              <a:rPr lang="en-US" dirty="0" err="1"/>
              <a:t>abogar</a:t>
            </a:r>
            <a:r>
              <a:rPr lang="en-US" dirty="0"/>
              <a:t> y </a:t>
            </a:r>
            <a:r>
              <a:rPr lang="en-US" dirty="0" err="1"/>
              <a:t>negociar</a:t>
            </a:r>
            <a:r>
              <a:rPr lang="en-US" dirty="0"/>
              <a:t> </a:t>
            </a:r>
            <a:r>
              <a:rPr lang="en-US" dirty="0" err="1"/>
              <a:t>en</a:t>
            </a:r>
            <a:r>
              <a:rPr lang="en-US" dirty="0"/>
              <a:t> </a:t>
            </a:r>
            <a:r>
              <a:rPr lang="en-US" dirty="0" err="1"/>
              <a:t>su</a:t>
            </a:r>
            <a:r>
              <a:rPr lang="en-US" dirty="0"/>
              <a:t> </a:t>
            </a:r>
            <a:r>
              <a:rPr lang="en-US" dirty="0" err="1"/>
              <a:t>nombre</a:t>
            </a:r>
            <a:r>
              <a:rPr lang="en-US" dirty="0"/>
              <a:t>.</a:t>
            </a:r>
          </a:p>
        </p:txBody>
      </p:sp>
      <p:sp>
        <p:nvSpPr>
          <p:cNvPr id="364" name="CHRISTINA SMITH…"/>
          <p:cNvSpPr txBox="1">
            <a:spLocks noGrp="1"/>
          </p:cNvSpPr>
          <p:nvPr>
            <p:ph type="body" idx="17"/>
          </p:nvPr>
        </p:nvSpPr>
        <p:spPr>
          <a:prstGeom prst="rect">
            <a:avLst/>
          </a:prstGeom>
        </p:spPr>
        <p:txBody>
          <a:bodyPr/>
          <a:lstStyle/>
          <a:p>
            <a:pPr marL="0" indent="0">
              <a:lnSpc>
                <a:spcPct val="140000"/>
              </a:lnSpc>
              <a:spcBef>
                <a:spcPts val="0"/>
              </a:spcBef>
              <a:buClrTx/>
              <a:buSzTx/>
              <a:buNone/>
              <a:defRPr sz="7200" i="0">
                <a:latin typeface="+mn-lt"/>
                <a:ea typeface="+mn-ea"/>
                <a:cs typeface="+mn-cs"/>
                <a:sym typeface="GothamBold"/>
              </a:defRPr>
            </a:pPr>
            <a:r>
              <a:t>CHRISTINA SMITH</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REALTOR</a:t>
            </a:r>
            <a:r>
              <a:rPr baseline="31999"/>
              <a:t>®</a:t>
            </a:r>
            <a:r>
              <a:t>  DRE# 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ChristinaSmith@SmithRE.com www.SmithRE.com</a:t>
            </a:r>
          </a:p>
        </p:txBody>
      </p:sp>
      <p:sp>
        <p:nvSpPr>
          <p:cNvPr id="365" name="Each Office is Independently Owned and Operated"/>
          <p:cNvSpPr txBox="1">
            <a:spLocks noGrp="1"/>
          </p:cNvSpPr>
          <p:nvPr>
            <p:ph type="body" idx="18"/>
          </p:nvPr>
        </p:nvSpPr>
        <p:spPr>
          <a:xfrm>
            <a:off x="17575851" y="40668526"/>
            <a:ext cx="10130979" cy="523220"/>
          </a:xfrm>
          <a:prstGeom prst="rect">
            <a:avLst/>
          </a:prstGeom>
        </p:spPr>
        <p:txBody>
          <a:bodyPr/>
          <a:lstStyle/>
          <a:p>
            <a:pPr algn="l"/>
            <a:r>
              <a:rPr lang="en-US" dirty="0" err="1"/>
              <a:t>Cada</a:t>
            </a:r>
            <a:r>
              <a:rPr lang="en-US" dirty="0"/>
              <a:t> </a:t>
            </a:r>
            <a:r>
              <a:rPr lang="en-US" dirty="0" err="1"/>
              <a:t>oficina</a:t>
            </a:r>
            <a:r>
              <a:rPr lang="en-US" dirty="0"/>
              <a:t> es de </a:t>
            </a:r>
            <a:r>
              <a:rPr lang="en-US" dirty="0" err="1"/>
              <a:t>propiedad</a:t>
            </a:r>
            <a:r>
              <a:rPr lang="en-US" dirty="0"/>
              <a:t> y </a:t>
            </a:r>
            <a:r>
              <a:rPr lang="en-US" dirty="0" err="1"/>
              <a:t>operación</a:t>
            </a:r>
            <a:r>
              <a:rPr lang="en-US" dirty="0"/>
              <a:t> </a:t>
            </a:r>
            <a:r>
              <a:rPr lang="en-US" dirty="0" err="1"/>
              <a:t>independientes</a:t>
            </a:r>
            <a:endParaRPr dirty="0"/>
          </a:p>
        </p:txBody>
      </p:sp>
      <p:pic>
        <p:nvPicPr>
          <p:cNvPr id="366" name="Image" descr="Image"/>
          <p:cNvPicPr>
            <a:picLocks noGrp="1" noChangeAspect="1"/>
          </p:cNvPicPr>
          <p:nvPr>
            <p:ph type="pic" idx="19"/>
          </p:nvPr>
        </p:nvPicPr>
        <p:blipFill>
          <a:blip r:embed="rId4"/>
          <a:stretch>
            <a:fillRect/>
          </a:stretch>
        </p:blipFill>
        <p:spPr>
          <a:prstGeom prst="rect">
            <a:avLst/>
          </a:prstGeom>
        </p:spPr>
      </p:pic>
      <p:pic>
        <p:nvPicPr>
          <p:cNvPr id="367" name="Image" descr="Image"/>
          <p:cNvPicPr>
            <a:picLocks noGrp="1" noChangeAspect="1"/>
          </p:cNvPicPr>
          <p:nvPr>
            <p:ph type="pic" idx="20"/>
          </p:nvPr>
        </p:nvPicPr>
        <p:blipFill>
          <a:blip r:embed="rId5"/>
          <a:stretch>
            <a:fillRect/>
          </a:stretch>
        </p:blipFill>
        <p:spPr>
          <a:prstGeom prst="rect">
            <a:avLst/>
          </a:prstGeom>
        </p:spPr>
      </p:pic>
      <p:sp>
        <p:nvSpPr>
          <p:cNvPr id="368" name="It’s what we do and we do it well!"/>
          <p:cNvSpPr txBox="1">
            <a:spLocks noGrp="1"/>
          </p:cNvSpPr>
          <p:nvPr>
            <p:ph type="body" idx="21"/>
          </p:nvPr>
        </p:nvSpPr>
        <p:spPr>
          <a:xfrm>
            <a:off x="18363251" y="26610963"/>
            <a:ext cx="13164342" cy="2140810"/>
          </a:xfrm>
          <a:prstGeom prst="rect">
            <a:avLst/>
          </a:prstGeom>
        </p:spPr>
        <p:txBody>
          <a:bodyPr/>
          <a:lstStyle/>
          <a:p>
            <a:r>
              <a:rPr lang="en-US" sz="6500" dirty="0"/>
              <a:t>¡Es lo que </a:t>
            </a:r>
            <a:r>
              <a:rPr lang="en-US" sz="6500" dirty="0" err="1"/>
              <a:t>hacemos</a:t>
            </a:r>
            <a:r>
              <a:rPr lang="en-US" sz="6500" dirty="0"/>
              <a:t> y lo </a:t>
            </a:r>
          </a:p>
          <a:p>
            <a:r>
              <a:rPr lang="en-US" sz="6500" dirty="0" err="1"/>
              <a:t>hacemos</a:t>
            </a:r>
            <a:r>
              <a:rPr lang="en-US" sz="6500" dirty="0"/>
              <a:t> bien!</a:t>
            </a:r>
          </a:p>
        </p:txBody>
      </p:sp>
    </p:spTree>
  </p:cSld>
  <p:clrMapOvr>
    <a:masterClrMapping/>
  </p:clrMapOvr>
  <p:transition spd="med"/>
</p:sld>
</file>

<file path=ppt/theme/theme1.xml><?xml version="1.0" encoding="utf-8"?>
<a:theme xmlns:a="http://schemas.openxmlformats.org/drawingml/2006/main" name="White">
  <a:themeElements>
    <a:clrScheme name="White">
      <a:dk1>
        <a:srgbClr val="58595B"/>
      </a:dk1>
      <a:lt1>
        <a:srgbClr val="5B3E03"/>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6B6B6B"/>
          </a:solidFill>
          <a:custDash>
            <a:ds d="600000" sp="600000"/>
          </a:custDash>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6B6B6B"/>
          </a:solidFill>
          <a:custDash>
            <a:ds d="600000" sp="600000"/>
          </a:custDash>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C74879DB3AA047B848A286ABCA71C0" ma:contentTypeVersion="15" ma:contentTypeDescription="Create a new document." ma:contentTypeScope="" ma:versionID="650716f0e3904af73fc358c1d62d1aa6">
  <xsd:schema xmlns:xsd="http://www.w3.org/2001/XMLSchema" xmlns:xs="http://www.w3.org/2001/XMLSchema" xmlns:p="http://schemas.microsoft.com/office/2006/metadata/properties" xmlns:ns2="1bfe8e5a-8c41-485f-9bfa-3aa9ef6fe027" xmlns:ns3="2a124651-a1ed-4385-b0f2-9028819a6725" targetNamespace="http://schemas.microsoft.com/office/2006/metadata/properties" ma:root="true" ma:fieldsID="5eb7c2b927cf4ffc0ab17963f67881b2" ns2:_="" ns3:_="">
    <xsd:import namespace="1bfe8e5a-8c41-485f-9bfa-3aa9ef6fe027"/>
    <xsd:import namespace="2a124651-a1ed-4385-b0f2-9028819a67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fe8e5a-8c41-485f-9bfa-3aa9ef6fe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95b276-baec-4bf2-8c16-444d8ca80908"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124651-a1ed-4385-b0f2-9028819a672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a3ded3-a9e1-4275-979c-e104377a7af9}" ma:internalName="TaxCatchAll" ma:showField="CatchAllData" ma:web="2a124651-a1ed-4385-b0f2-9028819a672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bfe8e5a-8c41-485f-9bfa-3aa9ef6fe027">
      <Terms xmlns="http://schemas.microsoft.com/office/infopath/2007/PartnerControls"/>
    </lcf76f155ced4ddcb4097134ff3c332f>
    <TaxCatchAll xmlns="2a124651-a1ed-4385-b0f2-9028819a6725" xsi:nil="true"/>
  </documentManagement>
</p:properties>
</file>

<file path=customXml/itemProps1.xml><?xml version="1.0" encoding="utf-8"?>
<ds:datastoreItem xmlns:ds="http://schemas.openxmlformats.org/officeDocument/2006/customXml" ds:itemID="{9897D64E-A219-44F2-99CD-78FB57D579F3}"/>
</file>

<file path=customXml/itemProps2.xml><?xml version="1.0" encoding="utf-8"?>
<ds:datastoreItem xmlns:ds="http://schemas.openxmlformats.org/officeDocument/2006/customXml" ds:itemID="{0A4070D0-54E5-4718-AD28-478DC72AAA8B}"/>
</file>

<file path=customXml/itemProps3.xml><?xml version="1.0" encoding="utf-8"?>
<ds:datastoreItem xmlns:ds="http://schemas.openxmlformats.org/officeDocument/2006/customXml" ds:itemID="{1D05816B-F9E1-4BCD-96E9-4F176DED1393}"/>
</file>

<file path=docProps/app.xml><?xml version="1.0" encoding="utf-8"?>
<Properties xmlns="http://schemas.openxmlformats.org/officeDocument/2006/extended-properties" xmlns:vt="http://schemas.openxmlformats.org/officeDocument/2006/docPropsVTypes">
  <TotalTime>94</TotalTime>
  <Words>1900</Words>
  <Application>Microsoft Office PowerPoint</Application>
  <PresentationFormat>Custom</PresentationFormat>
  <Paragraphs>161</Paragraphs>
  <Slides>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Arial</vt:lpstr>
      <vt:lpstr>Gotham Medium</vt:lpstr>
      <vt:lpstr>GothamBold</vt:lpstr>
      <vt:lpstr>Helvetica Neue</vt:lpstr>
      <vt:lpstr>Helvetica Neue Light</vt:lpstr>
      <vt:lpstr>ITC Avant Garde Gothic Std</vt:lpstr>
      <vt:lpstr>ITC Avant Garde Gothic Std Book</vt:lpstr>
      <vt:lpstr>ITC Avant Garde Gothic Std Demi</vt:lpstr>
      <vt:lpstr>ITC Avant Garde Gothic Std Extr</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Lewis</dc:creator>
  <cp:lastModifiedBy>Michael Lewis</cp:lastModifiedBy>
  <cp:revision>39</cp:revision>
  <dcterms:modified xsi:type="dcterms:W3CDTF">2020-06-25T17:29:48Z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0x0101008AC74879DB3AA047B848A286ABCA71C0</vt:lpwstr>
  </property>
</Properties>
</file>