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729" r:id="rId4"/>
  </p:sldMasterIdLst>
  <p:notesMasterIdLst>
    <p:notesMasterId r:id="rId42"/>
  </p:notesMasterIdLst>
  <p:sldIdLst>
    <p:sldId id="385" r:id="rId5"/>
    <p:sldId id="386" r:id="rId6"/>
    <p:sldId id="387" r:id="rId7"/>
    <p:sldId id="388" r:id="rId8"/>
    <p:sldId id="389" r:id="rId9"/>
    <p:sldId id="390" r:id="rId10"/>
    <p:sldId id="391" r:id="rId11"/>
    <p:sldId id="392" r:id="rId12"/>
    <p:sldId id="396" r:id="rId13"/>
    <p:sldId id="397" r:id="rId14"/>
    <p:sldId id="399" r:id="rId15"/>
    <p:sldId id="503" r:id="rId16"/>
    <p:sldId id="401" r:id="rId17"/>
    <p:sldId id="402" r:id="rId18"/>
    <p:sldId id="404" r:id="rId19"/>
    <p:sldId id="398" r:id="rId20"/>
    <p:sldId id="405" r:id="rId21"/>
    <p:sldId id="508" r:id="rId22"/>
    <p:sldId id="509" r:id="rId23"/>
    <p:sldId id="511" r:id="rId24"/>
    <p:sldId id="409" r:id="rId25"/>
    <p:sldId id="514" r:id="rId26"/>
    <p:sldId id="512" r:id="rId27"/>
    <p:sldId id="411" r:id="rId28"/>
    <p:sldId id="504" r:id="rId29"/>
    <p:sldId id="513" r:id="rId30"/>
    <p:sldId id="506" r:id="rId31"/>
    <p:sldId id="507" r:id="rId32"/>
    <p:sldId id="416" r:id="rId33"/>
    <p:sldId id="417" r:id="rId34"/>
    <p:sldId id="418" r:id="rId35"/>
    <p:sldId id="419" r:id="rId36"/>
    <p:sldId id="420" r:id="rId37"/>
    <p:sldId id="421" r:id="rId38"/>
    <p:sldId id="422" r:id="rId39"/>
    <p:sldId id="423" r:id="rId40"/>
    <p:sldId id="424" r:id="rId41"/>
  </p:sldIdLst>
  <p:sldSz cx="9144000" cy="6858000" type="screen4x3"/>
  <p:notesSz cx="6858000" cy="9144000"/>
  <p:custDataLst>
    <p:tags r:id="rId43"/>
  </p:custDataLst>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64" autoAdjust="0"/>
  </p:normalViewPr>
  <p:slideViewPr>
    <p:cSldViewPr snapToGrid="0">
      <p:cViewPr varScale="1">
        <p:scale>
          <a:sx n="106" d="100"/>
          <a:sy n="106" d="100"/>
        </p:scale>
        <p:origin x="1734" y="78"/>
      </p:cViewPr>
      <p:guideLst>
        <p:guide orient="horz" pos="2160"/>
        <p:guide pos="2880"/>
      </p:guideLst>
    </p:cSldViewPr>
  </p:slideViewPr>
  <p:notesTextViewPr>
    <p:cViewPr>
      <p:scale>
        <a:sx n="1" d="1"/>
        <a:sy n="1" d="1"/>
      </p:scale>
      <p:origin x="0" y="0"/>
    </p:cViewPr>
  </p:notesTextViewPr>
  <p:notesViewPr>
    <p:cSldViewPr snapToGrid="0">
      <p:cViewPr varScale="1">
        <p:scale>
          <a:sx n="102" d="100"/>
          <a:sy n="102" d="100"/>
        </p:scale>
        <p:origin x="-22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FC875BBA-50A3-42E6-8275-C9EC1D281E83}" type="datetimeFigureOut">
              <a:rPr lang="en-US"/>
              <a:pPr>
                <a:defRPr/>
              </a:pPr>
              <a:t>3/1/2019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charset="0"/>
              </a:defRPr>
            </a:lvl1pPr>
          </a:lstStyle>
          <a:p>
            <a:pPr>
              <a:defRPr/>
            </a:pPr>
            <a:fld id="{B1292C77-FE55-4D8F-9ACC-62340AFDB3D0}" type="slidenum">
              <a:rPr lang="en-US" altLang="en-US"/>
              <a:pPr>
                <a:defRPr/>
              </a:pPr>
              <a:t>‹#›</a:t>
            </a:fld>
            <a:endParaRPr lang="en-US" altLang="en-US"/>
          </a:p>
        </p:txBody>
      </p:sp>
    </p:spTree>
    <p:extLst>
      <p:ext uri="{BB962C8B-B14F-4D97-AF65-F5344CB8AC3E}">
        <p14:creationId xmlns:p14="http://schemas.microsoft.com/office/powerpoint/2010/main" val="2860954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This is the </a:t>
            </a:r>
            <a:r>
              <a:rPr lang="en-US" dirty="0" err="1" smtClean="0"/>
              <a:t>iPad</a:t>
            </a:r>
            <a:r>
              <a:rPr lang="en-US" dirty="0" smtClean="0"/>
              <a:t> Listing presentation made exclusively for offices enrolled in the Michael Lewis Marketing Suite.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Software Required:</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For editing: </a:t>
            </a:r>
            <a:r>
              <a:rPr lang="en-US" dirty="0" err="1" smtClean="0"/>
              <a:t>Powerpoint</a:t>
            </a:r>
            <a:r>
              <a:rPr lang="en-US" dirty="0" smtClean="0"/>
              <a:t> or Keynote</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To play the </a:t>
            </a:r>
            <a:r>
              <a:rPr lang="en-US" dirty="0" err="1" smtClean="0"/>
              <a:t>powerpoint</a:t>
            </a:r>
            <a:r>
              <a:rPr lang="en-US" dirty="0" smtClean="0"/>
              <a:t> files (</a:t>
            </a:r>
            <a:r>
              <a:rPr lang="en-US" dirty="0" err="1" smtClean="0"/>
              <a:t>pptx</a:t>
            </a:r>
            <a:r>
              <a:rPr lang="en-US" dirty="0" smtClean="0"/>
              <a:t>) you’ll need Keynote installed on your </a:t>
            </a:r>
            <a:r>
              <a:rPr lang="en-US" dirty="0" err="1" smtClean="0"/>
              <a:t>iPad</a:t>
            </a:r>
            <a:r>
              <a:rPr lang="en-US" dirty="0" smtClean="0"/>
              <a:t> ($9.99 in the </a:t>
            </a:r>
            <a:r>
              <a:rPr lang="en-US" dirty="0" err="1" smtClean="0"/>
              <a:t>AppStore</a:t>
            </a:r>
            <a:r>
              <a:rPr lang="en-US" dirty="0" smtClean="0"/>
              <a:t>.)</a:t>
            </a:r>
          </a:p>
          <a:p>
            <a:pPr eaLnBrk="1" fontAlgn="auto" hangingPunct="1">
              <a:spcBef>
                <a:spcPts val="0"/>
              </a:spcBef>
              <a:spcAft>
                <a:spcPts val="0"/>
              </a:spcAft>
              <a:defRPr/>
            </a:pPr>
            <a:r>
              <a:rPr lang="en-US" dirty="0" smtClean="0"/>
              <a:t>You may also export this Listing Presentation as a .</a:t>
            </a:r>
            <a:r>
              <a:rPr lang="en-US" dirty="0" err="1" smtClean="0"/>
              <a:t>pdf</a:t>
            </a:r>
            <a:r>
              <a:rPr lang="en-US" dirty="0" smtClean="0"/>
              <a:t> and import it into your </a:t>
            </a:r>
            <a:r>
              <a:rPr lang="en-US" dirty="0" err="1" smtClean="0"/>
              <a:t>iBooks</a:t>
            </a:r>
            <a:r>
              <a:rPr lang="en-US" dirty="0" smtClean="0"/>
              <a:t>.</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smtClean="0"/>
              <a:t>To share this document with your </a:t>
            </a:r>
            <a:r>
              <a:rPr lang="en-US" dirty="0" err="1" smtClean="0"/>
              <a:t>iPad</a:t>
            </a:r>
            <a:r>
              <a:rPr lang="en-US" dirty="0" smtClean="0"/>
              <a:t> you will need </a:t>
            </a:r>
            <a:r>
              <a:rPr lang="en-US" dirty="0" err="1" smtClean="0"/>
              <a:t>DropBox</a:t>
            </a:r>
            <a:r>
              <a:rPr lang="en-US" dirty="0" smtClean="0"/>
              <a:t> installed on your tablet.</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Items Required to Customize this Presentation:</a:t>
            </a:r>
          </a:p>
          <a:p>
            <a:pPr eaLnBrk="1" fontAlgn="auto" hangingPunct="1">
              <a:spcBef>
                <a:spcPts val="0"/>
              </a:spcBef>
              <a:spcAft>
                <a:spcPts val="0"/>
              </a:spcAft>
              <a:defRPr/>
            </a:pPr>
            <a:endParaRPr lang="en-US" dirty="0" smtClean="0"/>
          </a:p>
          <a:p>
            <a:pPr marL="228600" indent="-228600" eaLnBrk="1" fontAlgn="auto" hangingPunct="1">
              <a:spcBef>
                <a:spcPts val="0"/>
              </a:spcBef>
              <a:spcAft>
                <a:spcPts val="0"/>
              </a:spcAft>
              <a:buFontTx/>
              <a:buAutoNum type="arabicParenR"/>
              <a:defRPr/>
            </a:pPr>
            <a:r>
              <a:rPr lang="en-US" dirty="0" smtClean="0"/>
              <a:t>Headshot of Agent</a:t>
            </a:r>
          </a:p>
          <a:p>
            <a:pPr marL="228600" indent="-228600" eaLnBrk="1" fontAlgn="auto" hangingPunct="1">
              <a:spcBef>
                <a:spcPts val="0"/>
              </a:spcBef>
              <a:spcAft>
                <a:spcPts val="0"/>
              </a:spcAft>
              <a:buFontTx/>
              <a:buAutoNum type="arabicParenR"/>
              <a:defRPr/>
            </a:pPr>
            <a:r>
              <a:rPr lang="en-US" dirty="0" smtClean="0"/>
              <a:t>Professional Bio / Profile of Agent</a:t>
            </a:r>
          </a:p>
          <a:p>
            <a:pPr marL="228600" indent="-228600" eaLnBrk="1" fontAlgn="auto" hangingPunct="1">
              <a:spcBef>
                <a:spcPts val="0"/>
              </a:spcBef>
              <a:spcAft>
                <a:spcPts val="0"/>
              </a:spcAft>
              <a:buFontTx/>
              <a:buAutoNum type="arabicParenR"/>
              <a:defRPr/>
            </a:pPr>
            <a:r>
              <a:rPr lang="en-US" dirty="0" smtClean="0"/>
              <a:t>Letter to Agent’s Client</a:t>
            </a:r>
          </a:p>
          <a:p>
            <a:pPr marL="228600" indent="-228600" eaLnBrk="1" fontAlgn="auto" hangingPunct="1">
              <a:spcBef>
                <a:spcPts val="0"/>
              </a:spcBef>
              <a:spcAft>
                <a:spcPts val="0"/>
              </a:spcAft>
              <a:buFontTx/>
              <a:buAutoNum type="arabicParenR"/>
              <a:defRPr/>
            </a:pPr>
            <a:r>
              <a:rPr lang="en-US" dirty="0" smtClean="0"/>
              <a:t>Link to Website</a:t>
            </a:r>
          </a:p>
          <a:p>
            <a:pPr marL="228600" indent="-228600" eaLnBrk="1" fontAlgn="auto" hangingPunct="1">
              <a:spcBef>
                <a:spcPts val="0"/>
              </a:spcBef>
              <a:spcAft>
                <a:spcPts val="0"/>
              </a:spcAft>
              <a:buFontTx/>
              <a:buAutoNum type="arabicParenR"/>
              <a:defRPr/>
            </a:pPr>
            <a:r>
              <a:rPr lang="en-US" dirty="0" smtClean="0"/>
              <a:t>Link to Facebook</a:t>
            </a:r>
          </a:p>
          <a:p>
            <a:pPr marL="228600" indent="-228600" eaLnBrk="1" fontAlgn="auto" hangingPunct="1">
              <a:spcBef>
                <a:spcPts val="0"/>
              </a:spcBef>
              <a:spcAft>
                <a:spcPts val="0"/>
              </a:spcAft>
              <a:buFontTx/>
              <a:buAutoNum type="arabicParenR"/>
              <a:defRPr/>
            </a:pPr>
            <a:r>
              <a:rPr lang="en-US" dirty="0" smtClean="0"/>
              <a:t>QR Code linking to your virtual tour (optional)</a:t>
            </a:r>
          </a:p>
          <a:p>
            <a:pPr marL="228600" indent="-228600" eaLnBrk="1" fontAlgn="auto" hangingPunct="1">
              <a:spcBef>
                <a:spcPts val="0"/>
              </a:spcBef>
              <a:spcAft>
                <a:spcPts val="0"/>
              </a:spcAft>
              <a:buFontTx/>
              <a:buAutoNum type="arabicParenR"/>
              <a:defRPr/>
            </a:pPr>
            <a:r>
              <a:rPr lang="en-US" dirty="0" smtClean="0"/>
              <a:t>Client’s Name (optional)</a:t>
            </a:r>
          </a:p>
          <a:p>
            <a:pPr marL="228600" indent="-228600" eaLnBrk="1" fontAlgn="auto" hangingPunct="1">
              <a:spcBef>
                <a:spcPts val="0"/>
              </a:spcBef>
              <a:spcAft>
                <a:spcPts val="0"/>
              </a:spcAft>
              <a:buFontTx/>
              <a:buAutoNum type="arabicParenR"/>
              <a:defRPr/>
            </a:pPr>
            <a:endParaRPr lang="en-US" dirty="0" smtClean="0"/>
          </a:p>
          <a:p>
            <a:pPr eaLnBrk="1" fontAlgn="auto" hangingPunct="1">
              <a:spcBef>
                <a:spcPts val="0"/>
              </a:spcBef>
              <a:spcAft>
                <a:spcPts val="0"/>
              </a:spcAft>
              <a:defRPr/>
            </a:pPr>
            <a:r>
              <a:rPr lang="en-US" dirty="0" smtClean="0"/>
              <a:t>This Listing presentation is extremely customizable. All pages may be edited, duplicated, and/or deleted to suite your personal needs.</a:t>
            </a:r>
          </a:p>
          <a:p>
            <a:pPr eaLnBrk="1" fontAlgn="auto" hangingPunct="1">
              <a:spcBef>
                <a:spcPts val="0"/>
              </a:spcBef>
              <a:spcAft>
                <a:spcPts val="0"/>
              </a:spcAft>
              <a:defRPr/>
            </a:pPr>
            <a:r>
              <a:rPr lang="en-US" dirty="0" smtClean="0"/>
              <a:t>You may replace any of the regional template photos with pictures of your area.</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069BC27-C19F-4BC0-9247-948CC8E6D341}" type="slidenum">
              <a:rPr lang="en-US" altLang="en-US" smtClean="0">
                <a:solidFill>
                  <a:srgbClr val="000000"/>
                </a:solidFill>
              </a:rPr>
              <a:pPr>
                <a:spcBef>
                  <a:spcPct val="0"/>
                </a:spcBef>
              </a:pPr>
              <a:t>1</a:t>
            </a:fld>
            <a:endParaRPr lang="en-US" altLang="en-US" smtClean="0">
              <a:solidFill>
                <a:srgbClr val="000000"/>
              </a:solidFill>
            </a:endParaRPr>
          </a:p>
        </p:txBody>
      </p:sp>
    </p:spTree>
    <p:extLst>
      <p:ext uri="{BB962C8B-B14F-4D97-AF65-F5344CB8AC3E}">
        <p14:creationId xmlns:p14="http://schemas.microsoft.com/office/powerpoint/2010/main" val="4088462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38712C5C-135C-45CA-868B-5848F9F99C47}" type="slidenum">
              <a:rPr lang="en-US" altLang="en-US" smtClean="0">
                <a:solidFill>
                  <a:srgbClr val="000000"/>
                </a:solidFill>
              </a:rPr>
              <a:pPr>
                <a:spcBef>
                  <a:spcPct val="0"/>
                </a:spcBef>
              </a:pPr>
              <a:t>10</a:t>
            </a:fld>
            <a:endParaRPr lang="en-US" altLang="en-US" smtClean="0">
              <a:solidFill>
                <a:srgbClr val="000000"/>
              </a:solidFill>
            </a:endParaRPr>
          </a:p>
        </p:txBody>
      </p:sp>
    </p:spTree>
    <p:extLst>
      <p:ext uri="{BB962C8B-B14F-4D97-AF65-F5344CB8AC3E}">
        <p14:creationId xmlns:p14="http://schemas.microsoft.com/office/powerpoint/2010/main" val="2036692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Replace the default QR Code with a QR Code generated for the agent’s listing when available. If they do not yet have a virtual tour then the agent may use the default QR Code. It’s functional and when scanned links to a template virtual tour we have created.</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6E367E27-B09E-4915-9F47-67AC5A4D9818}" type="slidenum">
              <a:rPr lang="en-US" altLang="en-US" smtClean="0">
                <a:solidFill>
                  <a:srgbClr val="000000"/>
                </a:solidFill>
              </a:rPr>
              <a:pPr>
                <a:spcBef>
                  <a:spcPct val="0"/>
                </a:spcBef>
              </a:pPr>
              <a:t>11</a:t>
            </a:fld>
            <a:endParaRPr lang="en-US" altLang="en-US" smtClean="0">
              <a:solidFill>
                <a:srgbClr val="000000"/>
              </a:solidFill>
            </a:endParaRPr>
          </a:p>
        </p:txBody>
      </p:sp>
    </p:spTree>
    <p:extLst>
      <p:ext uri="{BB962C8B-B14F-4D97-AF65-F5344CB8AC3E}">
        <p14:creationId xmlns:p14="http://schemas.microsoft.com/office/powerpoint/2010/main" val="1825406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F50639E2-C748-45A8-B89F-0E44415621FF}" type="slidenum">
              <a:rPr lang="en-US" altLang="en-US" smtClean="0">
                <a:solidFill>
                  <a:srgbClr val="000000"/>
                </a:solidFill>
              </a:rPr>
              <a:pPr>
                <a:spcBef>
                  <a:spcPct val="0"/>
                </a:spcBef>
              </a:pPr>
              <a:t>12</a:t>
            </a:fld>
            <a:endParaRPr lang="en-US" altLang="en-US" smtClean="0">
              <a:solidFill>
                <a:srgbClr val="000000"/>
              </a:solidFill>
            </a:endParaRPr>
          </a:p>
        </p:txBody>
      </p:sp>
    </p:spTree>
    <p:extLst>
      <p:ext uri="{BB962C8B-B14F-4D97-AF65-F5344CB8AC3E}">
        <p14:creationId xmlns:p14="http://schemas.microsoft.com/office/powerpoint/2010/main" val="1284360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Insert images of your website here and replace the address with the agent’s website.</a:t>
            </a:r>
          </a:p>
          <a:p>
            <a:pPr eaLnBrk="1" hangingPunct="1">
              <a:spcBef>
                <a:spcPct val="0"/>
              </a:spcBef>
            </a:pPr>
            <a:endParaRPr lang="en-US" altLang="en-US" smtClean="0"/>
          </a:p>
          <a:p>
            <a:pPr eaLnBrk="1" hangingPunct="1">
              <a:spcBef>
                <a:spcPct val="0"/>
              </a:spcBef>
            </a:pPr>
            <a:r>
              <a:rPr lang="en-US" altLang="en-US" smtClean="0"/>
              <a:t>You may right click the website image and hyperlink it to the website’s address so that when tapped on the tablet will navigate to the agent’s website.</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594549A-D275-4D17-8DDC-2D9B5540D9F7}" type="slidenum">
              <a:rPr lang="en-US" altLang="en-US" smtClean="0">
                <a:solidFill>
                  <a:srgbClr val="000000"/>
                </a:solidFill>
              </a:rPr>
              <a:pPr>
                <a:spcBef>
                  <a:spcPct val="0"/>
                </a:spcBef>
              </a:pPr>
              <a:t>13</a:t>
            </a:fld>
            <a:endParaRPr lang="en-US" altLang="en-US" smtClean="0">
              <a:solidFill>
                <a:srgbClr val="000000"/>
              </a:solidFill>
            </a:endParaRPr>
          </a:p>
        </p:txBody>
      </p:sp>
    </p:spTree>
    <p:extLst>
      <p:ext uri="{BB962C8B-B14F-4D97-AF65-F5344CB8AC3E}">
        <p14:creationId xmlns:p14="http://schemas.microsoft.com/office/powerpoint/2010/main" val="2307717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Replace the facebook image here with images of the Agent’s Facebook Profile.</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1F0DA70-28DE-4956-BEDD-12DFE30508A2}" type="slidenum">
              <a:rPr lang="en-US" altLang="en-US" smtClean="0">
                <a:solidFill>
                  <a:srgbClr val="000000"/>
                </a:solidFill>
              </a:rPr>
              <a:pPr>
                <a:spcBef>
                  <a:spcPct val="0"/>
                </a:spcBef>
              </a:pPr>
              <a:t>14</a:t>
            </a:fld>
            <a:endParaRPr lang="en-US" altLang="en-US" smtClean="0">
              <a:solidFill>
                <a:srgbClr val="000000"/>
              </a:solidFill>
            </a:endParaRPr>
          </a:p>
        </p:txBody>
      </p:sp>
    </p:spTree>
    <p:extLst>
      <p:ext uri="{BB962C8B-B14F-4D97-AF65-F5344CB8AC3E}">
        <p14:creationId xmlns:p14="http://schemas.microsoft.com/office/powerpoint/2010/main" val="1945022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ED5ECFF-2711-4EE4-ADE2-1504B881D6E1}" type="slidenum">
              <a:rPr lang="en-US" altLang="en-US" smtClean="0">
                <a:solidFill>
                  <a:srgbClr val="000000"/>
                </a:solidFill>
              </a:rPr>
              <a:pPr>
                <a:spcBef>
                  <a:spcPct val="0"/>
                </a:spcBef>
              </a:pPr>
              <a:t>15</a:t>
            </a:fld>
            <a:endParaRPr lang="en-US" altLang="en-US" smtClean="0">
              <a:solidFill>
                <a:srgbClr val="000000"/>
              </a:solidFill>
            </a:endParaRPr>
          </a:p>
        </p:txBody>
      </p:sp>
    </p:spTree>
    <p:extLst>
      <p:ext uri="{BB962C8B-B14F-4D97-AF65-F5344CB8AC3E}">
        <p14:creationId xmlns:p14="http://schemas.microsoft.com/office/powerpoint/2010/main" val="3280013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5EB1204-DF94-4925-8C9C-4A3A93D9A10B}" type="slidenum">
              <a:rPr lang="en-US" altLang="en-US" smtClean="0">
                <a:solidFill>
                  <a:srgbClr val="000000"/>
                </a:solidFill>
              </a:rPr>
              <a:pPr>
                <a:spcBef>
                  <a:spcPct val="0"/>
                </a:spcBef>
              </a:pPr>
              <a:t>16</a:t>
            </a:fld>
            <a:endParaRPr lang="en-US" altLang="en-US" smtClean="0">
              <a:solidFill>
                <a:srgbClr val="000000"/>
              </a:solidFill>
            </a:endParaRPr>
          </a:p>
        </p:txBody>
      </p:sp>
    </p:spTree>
    <p:extLst>
      <p:ext uri="{BB962C8B-B14F-4D97-AF65-F5344CB8AC3E}">
        <p14:creationId xmlns:p14="http://schemas.microsoft.com/office/powerpoint/2010/main" val="2179929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1854AEA-046A-48E1-BE90-9D4E00DD6CFF}" type="slidenum">
              <a:rPr lang="en-US" altLang="en-US" smtClean="0">
                <a:solidFill>
                  <a:srgbClr val="000000"/>
                </a:solidFill>
              </a:rPr>
              <a:pPr>
                <a:spcBef>
                  <a:spcPct val="0"/>
                </a:spcBef>
              </a:pPr>
              <a:t>17</a:t>
            </a:fld>
            <a:endParaRPr lang="en-US" altLang="en-US" smtClean="0">
              <a:solidFill>
                <a:srgbClr val="000000"/>
              </a:solidFill>
            </a:endParaRPr>
          </a:p>
        </p:txBody>
      </p:sp>
    </p:spTree>
    <p:extLst>
      <p:ext uri="{BB962C8B-B14F-4D97-AF65-F5344CB8AC3E}">
        <p14:creationId xmlns:p14="http://schemas.microsoft.com/office/powerpoint/2010/main" val="897624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D807213-EC09-423D-A0D9-292FFE5A3CFE}" type="slidenum">
              <a:rPr lang="en-US" altLang="en-US" smtClean="0">
                <a:solidFill>
                  <a:srgbClr val="000000"/>
                </a:solidFill>
              </a:rPr>
              <a:pPr>
                <a:spcBef>
                  <a:spcPct val="0"/>
                </a:spcBef>
              </a:pPr>
              <a:t>18</a:t>
            </a:fld>
            <a:endParaRPr lang="en-US" altLang="en-US" smtClean="0">
              <a:solidFill>
                <a:srgbClr val="000000"/>
              </a:solidFill>
            </a:endParaRPr>
          </a:p>
        </p:txBody>
      </p:sp>
    </p:spTree>
    <p:extLst>
      <p:ext uri="{BB962C8B-B14F-4D97-AF65-F5344CB8AC3E}">
        <p14:creationId xmlns:p14="http://schemas.microsoft.com/office/powerpoint/2010/main" val="2545206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31BC599-2613-455D-A08D-5F1ADDCEE8D0}" type="slidenum">
              <a:rPr lang="en-US" altLang="en-US" smtClean="0">
                <a:solidFill>
                  <a:srgbClr val="000000"/>
                </a:solidFill>
              </a:rPr>
              <a:pPr>
                <a:spcBef>
                  <a:spcPct val="0"/>
                </a:spcBef>
              </a:pPr>
              <a:t>19</a:t>
            </a:fld>
            <a:endParaRPr lang="en-US" altLang="en-US" smtClean="0">
              <a:solidFill>
                <a:srgbClr val="000000"/>
              </a:solidFill>
            </a:endParaRPr>
          </a:p>
        </p:txBody>
      </p:sp>
    </p:spTree>
    <p:extLst>
      <p:ext uri="{BB962C8B-B14F-4D97-AF65-F5344CB8AC3E}">
        <p14:creationId xmlns:p14="http://schemas.microsoft.com/office/powerpoint/2010/main" val="3580476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is where the client’s name goes.</a:t>
            </a:r>
          </a:p>
          <a:p>
            <a:pPr eaLnBrk="1" hangingPunct="1">
              <a:spcBef>
                <a:spcPct val="0"/>
              </a:spcBef>
            </a:pPr>
            <a:endParaRPr lang="en-US" altLang="en-US" smtClean="0"/>
          </a:p>
          <a:p>
            <a:pPr eaLnBrk="1" hangingPunct="1">
              <a:spcBef>
                <a:spcPct val="0"/>
              </a:spcBef>
            </a:pPr>
            <a:r>
              <a:rPr lang="en-US" altLang="en-US" smtClean="0"/>
              <a:t>Simply delete Michael Lewis’s information and replace it with the client’s information.</a:t>
            </a:r>
          </a:p>
          <a:p>
            <a:pPr eaLnBrk="1" hangingPunct="1">
              <a:spcBef>
                <a:spcPct val="0"/>
              </a:spcBef>
            </a:pPr>
            <a:endParaRPr lang="en-US" altLang="en-US" smtClean="0"/>
          </a:p>
          <a:p>
            <a:pPr eaLnBrk="1" hangingPunct="1">
              <a:spcBef>
                <a:spcPct val="0"/>
              </a:spcBef>
            </a:pPr>
            <a:r>
              <a:rPr lang="en-US" altLang="en-US" smtClean="0"/>
              <a:t>If you do not have a specific client at the moment then replace Michael’s information with this message:</a:t>
            </a:r>
          </a:p>
          <a:p>
            <a:pPr eaLnBrk="1" hangingPunct="1">
              <a:spcBef>
                <a:spcPct val="0"/>
              </a:spcBef>
            </a:pPr>
            <a:endParaRPr lang="en-US" altLang="en-US" smtClean="0"/>
          </a:p>
          <a:p>
            <a:pPr eaLnBrk="1" hangingPunct="1">
              <a:spcBef>
                <a:spcPct val="0"/>
              </a:spcBef>
            </a:pPr>
            <a:r>
              <a:rPr lang="en-US" altLang="en-US" smtClean="0"/>
              <a:t>“the clientele of {AGENT NAME}” </a:t>
            </a:r>
          </a:p>
          <a:p>
            <a:pPr eaLnBrk="1" hangingPunct="1">
              <a:spcBef>
                <a:spcPct val="0"/>
              </a:spcBef>
            </a:pPr>
            <a:endParaRPr lang="en-US" altLang="en-US" smtClean="0"/>
          </a:p>
          <a:p>
            <a:pPr eaLnBrk="1" hangingPunct="1">
              <a:spcBef>
                <a:spcPct val="0"/>
              </a:spcBef>
            </a:pPr>
            <a:r>
              <a:rPr lang="en-US" altLang="en-US" smtClean="0"/>
              <a:t>Change {AGENT NAME} with the agent.</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56C88320-DF93-4D85-BD9A-30E382EFF431}" type="slidenum">
              <a:rPr lang="en-US" altLang="en-US" smtClean="0">
                <a:solidFill>
                  <a:srgbClr val="000000"/>
                </a:solidFill>
              </a:rPr>
              <a:pPr>
                <a:spcBef>
                  <a:spcPct val="0"/>
                </a:spcBef>
              </a:pPr>
              <a:t>2</a:t>
            </a:fld>
            <a:endParaRPr lang="en-US" altLang="en-US" smtClean="0">
              <a:solidFill>
                <a:srgbClr val="000000"/>
              </a:solidFill>
            </a:endParaRPr>
          </a:p>
        </p:txBody>
      </p:sp>
    </p:spTree>
    <p:extLst>
      <p:ext uri="{BB962C8B-B14F-4D97-AF65-F5344CB8AC3E}">
        <p14:creationId xmlns:p14="http://schemas.microsoft.com/office/powerpoint/2010/main" val="291048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948E421-B6B3-4649-ADA9-F527E1543E5F}" type="slidenum">
              <a:rPr lang="en-US" altLang="en-US" smtClean="0">
                <a:solidFill>
                  <a:srgbClr val="000000"/>
                </a:solidFill>
              </a:rPr>
              <a:pPr>
                <a:spcBef>
                  <a:spcPct val="0"/>
                </a:spcBef>
              </a:pPr>
              <a:t>20</a:t>
            </a:fld>
            <a:endParaRPr lang="en-US" altLang="en-US" smtClean="0">
              <a:solidFill>
                <a:srgbClr val="000000"/>
              </a:solidFill>
            </a:endParaRPr>
          </a:p>
        </p:txBody>
      </p:sp>
    </p:spTree>
    <p:extLst>
      <p:ext uri="{BB962C8B-B14F-4D97-AF65-F5344CB8AC3E}">
        <p14:creationId xmlns:p14="http://schemas.microsoft.com/office/powerpoint/2010/main" val="2980900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C03874F-377B-4324-9985-F4AF0426DE9C}" type="slidenum">
              <a:rPr lang="en-US" altLang="en-US" smtClean="0">
                <a:solidFill>
                  <a:srgbClr val="000000"/>
                </a:solidFill>
              </a:rPr>
              <a:pPr>
                <a:spcBef>
                  <a:spcPct val="0"/>
                </a:spcBef>
              </a:pPr>
              <a:t>21</a:t>
            </a:fld>
            <a:endParaRPr lang="en-US" altLang="en-US" smtClean="0">
              <a:solidFill>
                <a:srgbClr val="000000"/>
              </a:solidFill>
            </a:endParaRPr>
          </a:p>
        </p:txBody>
      </p:sp>
    </p:spTree>
    <p:extLst>
      <p:ext uri="{BB962C8B-B14F-4D97-AF65-F5344CB8AC3E}">
        <p14:creationId xmlns:p14="http://schemas.microsoft.com/office/powerpoint/2010/main" val="1869246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948E421-B6B3-4649-ADA9-F527E1543E5F}" type="slidenum">
              <a:rPr lang="en-US" altLang="en-US" smtClean="0">
                <a:solidFill>
                  <a:srgbClr val="000000"/>
                </a:solidFill>
              </a:rPr>
              <a:pPr>
                <a:spcBef>
                  <a:spcPct val="0"/>
                </a:spcBef>
              </a:pPr>
              <a:t>22</a:t>
            </a:fld>
            <a:endParaRPr lang="en-US" altLang="en-US" smtClean="0">
              <a:solidFill>
                <a:srgbClr val="000000"/>
              </a:solidFill>
            </a:endParaRPr>
          </a:p>
        </p:txBody>
      </p:sp>
    </p:spTree>
    <p:extLst>
      <p:ext uri="{BB962C8B-B14F-4D97-AF65-F5344CB8AC3E}">
        <p14:creationId xmlns:p14="http://schemas.microsoft.com/office/powerpoint/2010/main" val="3611247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7720CC2-CC61-486B-BD98-5DD8AF51C755}" type="slidenum">
              <a:rPr lang="en-US" altLang="en-US" smtClean="0">
                <a:solidFill>
                  <a:srgbClr val="000000"/>
                </a:solidFill>
              </a:rPr>
              <a:pPr>
                <a:spcBef>
                  <a:spcPct val="0"/>
                </a:spcBef>
              </a:pPr>
              <a:t>23</a:t>
            </a:fld>
            <a:endParaRPr lang="en-US" altLang="en-US" smtClean="0">
              <a:solidFill>
                <a:srgbClr val="000000"/>
              </a:solidFill>
            </a:endParaRPr>
          </a:p>
        </p:txBody>
      </p:sp>
    </p:spTree>
    <p:extLst>
      <p:ext uri="{BB962C8B-B14F-4D97-AF65-F5344CB8AC3E}">
        <p14:creationId xmlns:p14="http://schemas.microsoft.com/office/powerpoint/2010/main" val="1768288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2019501-1C08-44D2-B49F-52D1DD3D2FB1}" type="slidenum">
              <a:rPr lang="en-US" altLang="en-US" smtClean="0">
                <a:solidFill>
                  <a:srgbClr val="000000"/>
                </a:solidFill>
              </a:rPr>
              <a:pPr>
                <a:spcBef>
                  <a:spcPct val="0"/>
                </a:spcBef>
              </a:pPr>
              <a:t>24</a:t>
            </a:fld>
            <a:endParaRPr lang="en-US" altLang="en-US" smtClean="0">
              <a:solidFill>
                <a:srgbClr val="000000"/>
              </a:solidFill>
            </a:endParaRPr>
          </a:p>
        </p:txBody>
      </p:sp>
    </p:spTree>
    <p:extLst>
      <p:ext uri="{BB962C8B-B14F-4D97-AF65-F5344CB8AC3E}">
        <p14:creationId xmlns:p14="http://schemas.microsoft.com/office/powerpoint/2010/main" val="3821600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C2AAC86-445D-4C0D-A056-29B6F41E583A}" type="slidenum">
              <a:rPr lang="en-US" altLang="en-US" smtClean="0">
                <a:solidFill>
                  <a:srgbClr val="000000"/>
                </a:solidFill>
              </a:rPr>
              <a:pPr>
                <a:spcBef>
                  <a:spcPct val="0"/>
                </a:spcBef>
              </a:pPr>
              <a:t>25</a:t>
            </a:fld>
            <a:endParaRPr lang="en-US" altLang="en-US" smtClean="0">
              <a:solidFill>
                <a:srgbClr val="000000"/>
              </a:solidFill>
            </a:endParaRPr>
          </a:p>
        </p:txBody>
      </p:sp>
    </p:spTree>
    <p:extLst>
      <p:ext uri="{BB962C8B-B14F-4D97-AF65-F5344CB8AC3E}">
        <p14:creationId xmlns:p14="http://schemas.microsoft.com/office/powerpoint/2010/main" val="1972271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4EBB945-7671-44CB-8936-39B83354ABE9}" type="slidenum">
              <a:rPr lang="en-US" altLang="en-US" smtClean="0">
                <a:solidFill>
                  <a:srgbClr val="000000"/>
                </a:solidFill>
              </a:rPr>
              <a:pPr>
                <a:spcBef>
                  <a:spcPct val="0"/>
                </a:spcBef>
              </a:pPr>
              <a:t>26</a:t>
            </a:fld>
            <a:endParaRPr lang="en-US" altLang="en-US" smtClean="0">
              <a:solidFill>
                <a:srgbClr val="000000"/>
              </a:solidFill>
            </a:endParaRPr>
          </a:p>
        </p:txBody>
      </p:sp>
    </p:spTree>
    <p:extLst>
      <p:ext uri="{BB962C8B-B14F-4D97-AF65-F5344CB8AC3E}">
        <p14:creationId xmlns:p14="http://schemas.microsoft.com/office/powerpoint/2010/main" val="1707899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623B8BA1-A3E5-4FC7-B102-A2DD04DDBD0A}" type="slidenum">
              <a:rPr lang="en-US" altLang="en-US" smtClean="0">
                <a:solidFill>
                  <a:srgbClr val="000000"/>
                </a:solidFill>
              </a:rPr>
              <a:pPr>
                <a:spcBef>
                  <a:spcPct val="0"/>
                </a:spcBef>
              </a:pPr>
              <a:t>27</a:t>
            </a:fld>
            <a:endParaRPr lang="en-US" altLang="en-US" smtClean="0">
              <a:solidFill>
                <a:srgbClr val="000000"/>
              </a:solidFill>
            </a:endParaRPr>
          </a:p>
        </p:txBody>
      </p:sp>
    </p:spTree>
    <p:extLst>
      <p:ext uri="{BB962C8B-B14F-4D97-AF65-F5344CB8AC3E}">
        <p14:creationId xmlns:p14="http://schemas.microsoft.com/office/powerpoint/2010/main" val="707368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A9EC9AE-B0ED-4297-8979-4E3FF05B7814}" type="slidenum">
              <a:rPr lang="en-US" altLang="en-US" smtClean="0">
                <a:solidFill>
                  <a:srgbClr val="000000"/>
                </a:solidFill>
              </a:rPr>
              <a:pPr>
                <a:spcBef>
                  <a:spcPct val="0"/>
                </a:spcBef>
              </a:pPr>
              <a:t>28</a:t>
            </a:fld>
            <a:endParaRPr lang="en-US" altLang="en-US" smtClean="0">
              <a:solidFill>
                <a:srgbClr val="000000"/>
              </a:solidFill>
            </a:endParaRPr>
          </a:p>
        </p:txBody>
      </p:sp>
    </p:spTree>
    <p:extLst>
      <p:ext uri="{BB962C8B-B14F-4D97-AF65-F5344CB8AC3E}">
        <p14:creationId xmlns:p14="http://schemas.microsoft.com/office/powerpoint/2010/main" val="976086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5F22F18-448A-4A9E-AAB7-68B908EAD206}" type="slidenum">
              <a:rPr lang="en-US" altLang="en-US" smtClean="0">
                <a:solidFill>
                  <a:srgbClr val="000000"/>
                </a:solidFill>
              </a:rPr>
              <a:pPr>
                <a:spcBef>
                  <a:spcPct val="0"/>
                </a:spcBef>
              </a:pPr>
              <a:t>29</a:t>
            </a:fld>
            <a:endParaRPr lang="en-US" altLang="en-US" smtClean="0">
              <a:solidFill>
                <a:srgbClr val="000000"/>
              </a:solidFill>
            </a:endParaRPr>
          </a:p>
        </p:txBody>
      </p:sp>
    </p:spTree>
    <p:extLst>
      <p:ext uri="{BB962C8B-B14F-4D97-AF65-F5344CB8AC3E}">
        <p14:creationId xmlns:p14="http://schemas.microsoft.com/office/powerpoint/2010/main" val="58937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Right click the Agent Photo and select “Change Picture.”</a:t>
            </a:r>
          </a:p>
          <a:p>
            <a:pPr eaLnBrk="1" hangingPunct="1">
              <a:spcBef>
                <a:spcPct val="0"/>
              </a:spcBef>
            </a:pPr>
            <a:endParaRPr lang="en-US" altLang="en-US" smtClean="0"/>
          </a:p>
          <a:p>
            <a:pPr eaLnBrk="1" hangingPunct="1">
              <a:spcBef>
                <a:spcPct val="0"/>
              </a:spcBef>
            </a:pPr>
            <a:r>
              <a:rPr lang="en-US" altLang="en-US" smtClean="0"/>
              <a:t>Navigate to your headshot and open it. Your headshot should automatically crop.</a:t>
            </a:r>
          </a:p>
          <a:p>
            <a:pPr eaLnBrk="1" hangingPunct="1">
              <a:spcBef>
                <a:spcPct val="0"/>
              </a:spcBef>
            </a:pPr>
            <a:endParaRPr lang="en-US" altLang="en-US" smtClean="0"/>
          </a:p>
          <a:p>
            <a:pPr eaLnBrk="1" hangingPunct="1">
              <a:spcBef>
                <a:spcPct val="0"/>
              </a:spcBef>
            </a:pPr>
            <a:r>
              <a:rPr lang="en-US" altLang="en-US" smtClean="0"/>
              <a:t>Change the contact information at the bottom of this document with your office and business contact information.</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54124C27-A0FF-457F-8589-16D8E5623869}" type="slidenum">
              <a:rPr lang="en-US" altLang="en-US" smtClean="0">
                <a:solidFill>
                  <a:srgbClr val="000000"/>
                </a:solidFill>
              </a:rPr>
              <a:pPr>
                <a:spcBef>
                  <a:spcPct val="0"/>
                </a:spcBef>
              </a:pPr>
              <a:t>3</a:t>
            </a:fld>
            <a:endParaRPr lang="en-US" altLang="en-US" smtClean="0">
              <a:solidFill>
                <a:srgbClr val="000000"/>
              </a:solidFill>
            </a:endParaRPr>
          </a:p>
        </p:txBody>
      </p:sp>
    </p:spTree>
    <p:extLst>
      <p:ext uri="{BB962C8B-B14F-4D97-AF65-F5344CB8AC3E}">
        <p14:creationId xmlns:p14="http://schemas.microsoft.com/office/powerpoint/2010/main" val="1617366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B3EF97A3-ADE5-402C-8F47-A200FE54582B}" type="slidenum">
              <a:rPr lang="en-US" altLang="en-US" smtClean="0">
                <a:solidFill>
                  <a:srgbClr val="000000"/>
                </a:solidFill>
              </a:rPr>
              <a:pPr>
                <a:spcBef>
                  <a:spcPct val="0"/>
                </a:spcBef>
              </a:pPr>
              <a:t>30</a:t>
            </a:fld>
            <a:endParaRPr lang="en-US" altLang="en-US" smtClean="0">
              <a:solidFill>
                <a:srgbClr val="000000"/>
              </a:solidFill>
            </a:endParaRPr>
          </a:p>
        </p:txBody>
      </p:sp>
    </p:spTree>
    <p:extLst>
      <p:ext uri="{BB962C8B-B14F-4D97-AF65-F5344CB8AC3E}">
        <p14:creationId xmlns:p14="http://schemas.microsoft.com/office/powerpoint/2010/main" val="3427072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CCAE9A1-B509-4314-AC6F-6530874AC53C}" type="slidenum">
              <a:rPr lang="en-US" altLang="en-US" smtClean="0">
                <a:solidFill>
                  <a:srgbClr val="000000"/>
                </a:solidFill>
              </a:rPr>
              <a:pPr>
                <a:spcBef>
                  <a:spcPct val="0"/>
                </a:spcBef>
              </a:pPr>
              <a:t>31</a:t>
            </a:fld>
            <a:endParaRPr lang="en-US" altLang="en-US" smtClean="0">
              <a:solidFill>
                <a:srgbClr val="000000"/>
              </a:solidFill>
            </a:endParaRPr>
          </a:p>
        </p:txBody>
      </p:sp>
    </p:spTree>
    <p:extLst>
      <p:ext uri="{BB962C8B-B14F-4D97-AF65-F5344CB8AC3E}">
        <p14:creationId xmlns:p14="http://schemas.microsoft.com/office/powerpoint/2010/main" val="26480428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50A095F9-02E4-4052-86C9-E15BF3610502}" type="slidenum">
              <a:rPr lang="en-US" altLang="en-US" smtClean="0">
                <a:solidFill>
                  <a:srgbClr val="000000"/>
                </a:solidFill>
              </a:rPr>
              <a:pPr>
                <a:spcBef>
                  <a:spcPct val="0"/>
                </a:spcBef>
              </a:pPr>
              <a:t>32</a:t>
            </a:fld>
            <a:endParaRPr lang="en-US" altLang="en-US" smtClean="0">
              <a:solidFill>
                <a:srgbClr val="000000"/>
              </a:solidFill>
            </a:endParaRPr>
          </a:p>
        </p:txBody>
      </p:sp>
    </p:spTree>
    <p:extLst>
      <p:ext uri="{BB962C8B-B14F-4D97-AF65-F5344CB8AC3E}">
        <p14:creationId xmlns:p14="http://schemas.microsoft.com/office/powerpoint/2010/main" val="2817366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D7C2721-169F-4051-AA82-146E9F18F757}" type="slidenum">
              <a:rPr lang="en-US" altLang="en-US" smtClean="0">
                <a:solidFill>
                  <a:srgbClr val="000000"/>
                </a:solidFill>
              </a:rPr>
              <a:pPr>
                <a:spcBef>
                  <a:spcPct val="0"/>
                </a:spcBef>
              </a:pPr>
              <a:t>33</a:t>
            </a:fld>
            <a:endParaRPr lang="en-US" altLang="en-US" smtClean="0">
              <a:solidFill>
                <a:srgbClr val="000000"/>
              </a:solidFill>
            </a:endParaRPr>
          </a:p>
        </p:txBody>
      </p:sp>
    </p:spTree>
    <p:extLst>
      <p:ext uri="{BB962C8B-B14F-4D97-AF65-F5344CB8AC3E}">
        <p14:creationId xmlns:p14="http://schemas.microsoft.com/office/powerpoint/2010/main" val="2398231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A8037CB-F5F4-4277-ADFD-64C4743DD6F3}" type="slidenum">
              <a:rPr lang="en-US" altLang="en-US" smtClean="0">
                <a:solidFill>
                  <a:srgbClr val="000000"/>
                </a:solidFill>
              </a:rPr>
              <a:pPr>
                <a:spcBef>
                  <a:spcPct val="0"/>
                </a:spcBef>
              </a:pPr>
              <a:t>34</a:t>
            </a:fld>
            <a:endParaRPr lang="en-US" altLang="en-US" smtClean="0">
              <a:solidFill>
                <a:srgbClr val="000000"/>
              </a:solidFill>
            </a:endParaRPr>
          </a:p>
        </p:txBody>
      </p:sp>
    </p:spTree>
    <p:extLst>
      <p:ext uri="{BB962C8B-B14F-4D97-AF65-F5344CB8AC3E}">
        <p14:creationId xmlns:p14="http://schemas.microsoft.com/office/powerpoint/2010/main" val="2116552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76E458C-015F-4770-89AB-A9EEFF965BDA}" type="slidenum">
              <a:rPr lang="en-US" altLang="en-US" smtClean="0">
                <a:solidFill>
                  <a:srgbClr val="000000"/>
                </a:solidFill>
              </a:rPr>
              <a:pPr>
                <a:spcBef>
                  <a:spcPct val="0"/>
                </a:spcBef>
              </a:pPr>
              <a:t>35</a:t>
            </a:fld>
            <a:endParaRPr lang="en-US" altLang="en-US" smtClean="0">
              <a:solidFill>
                <a:srgbClr val="000000"/>
              </a:solidFill>
            </a:endParaRPr>
          </a:p>
        </p:txBody>
      </p:sp>
    </p:spTree>
    <p:extLst>
      <p:ext uri="{BB962C8B-B14F-4D97-AF65-F5344CB8AC3E}">
        <p14:creationId xmlns:p14="http://schemas.microsoft.com/office/powerpoint/2010/main" val="745625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B0F6F7F8-EE56-44BC-B46C-CB46FED01FF0}" type="slidenum">
              <a:rPr lang="en-US" altLang="en-US" smtClean="0">
                <a:solidFill>
                  <a:srgbClr val="000000"/>
                </a:solidFill>
              </a:rPr>
              <a:pPr>
                <a:spcBef>
                  <a:spcPct val="0"/>
                </a:spcBef>
              </a:pPr>
              <a:t>36</a:t>
            </a:fld>
            <a:endParaRPr lang="en-US" altLang="en-US" smtClean="0">
              <a:solidFill>
                <a:srgbClr val="000000"/>
              </a:solidFill>
            </a:endParaRPr>
          </a:p>
        </p:txBody>
      </p:sp>
    </p:spTree>
    <p:extLst>
      <p:ext uri="{BB962C8B-B14F-4D97-AF65-F5344CB8AC3E}">
        <p14:creationId xmlns:p14="http://schemas.microsoft.com/office/powerpoint/2010/main" val="137565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is a blank template slide that you may use to customize how you like. Use it to get creative with your Listing Presentation!</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3FD42D6B-7179-45A0-991A-EF0C67697450}" type="slidenum">
              <a:rPr lang="en-US" altLang="en-US" smtClean="0">
                <a:solidFill>
                  <a:srgbClr val="000000"/>
                </a:solidFill>
              </a:rPr>
              <a:pPr>
                <a:spcBef>
                  <a:spcPct val="0"/>
                </a:spcBef>
              </a:pPr>
              <a:t>37</a:t>
            </a:fld>
            <a:endParaRPr lang="en-US" altLang="en-US" smtClean="0">
              <a:solidFill>
                <a:srgbClr val="000000"/>
              </a:solidFill>
            </a:endParaRPr>
          </a:p>
        </p:txBody>
      </p:sp>
    </p:spTree>
    <p:extLst>
      <p:ext uri="{BB962C8B-B14F-4D97-AF65-F5344CB8AC3E}">
        <p14:creationId xmlns:p14="http://schemas.microsoft.com/office/powerpoint/2010/main" val="2410581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Replace this text with your prepared letter to your client.</a:t>
            </a:r>
          </a:p>
          <a:p>
            <a:pPr eaLnBrk="1" hangingPunct="1">
              <a:spcBef>
                <a:spcPct val="0"/>
              </a:spcBef>
            </a:pPr>
            <a:endParaRPr lang="en-US" altLang="en-US" smtClean="0"/>
          </a:p>
          <a:p>
            <a:pPr eaLnBrk="1" hangingPunct="1">
              <a:spcBef>
                <a:spcPct val="0"/>
              </a:spcBef>
            </a:pPr>
            <a:r>
              <a:rPr lang="en-US" altLang="en-US" smtClean="0"/>
              <a:t>Keep a general letter here but switch out the client name when applicable.</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4ACCF5A-B56C-479C-AFB4-48B8CBC0B006}" type="slidenum">
              <a:rPr lang="en-US" altLang="en-US" smtClean="0">
                <a:solidFill>
                  <a:srgbClr val="000000"/>
                </a:solidFill>
              </a:rPr>
              <a:pPr>
                <a:spcBef>
                  <a:spcPct val="0"/>
                </a:spcBef>
              </a:pPr>
              <a:t>4</a:t>
            </a:fld>
            <a:endParaRPr lang="en-US" altLang="en-US" smtClean="0">
              <a:solidFill>
                <a:srgbClr val="000000"/>
              </a:solidFill>
            </a:endParaRPr>
          </a:p>
        </p:txBody>
      </p:sp>
    </p:spTree>
    <p:extLst>
      <p:ext uri="{BB962C8B-B14F-4D97-AF65-F5344CB8AC3E}">
        <p14:creationId xmlns:p14="http://schemas.microsoft.com/office/powerpoint/2010/main" val="324031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Replace this photo with the agent headshot and replace YOUR NAME HERE with the agent’s name.</a:t>
            </a:r>
          </a:p>
          <a:p>
            <a:pPr eaLnBrk="1" hangingPunct="1">
              <a:spcBef>
                <a:spcPct val="0"/>
              </a:spcBef>
            </a:pPr>
            <a:endParaRPr lang="en-US" altLang="en-US" smtClean="0"/>
          </a:p>
          <a:p>
            <a:pPr eaLnBrk="1" hangingPunct="1">
              <a:spcBef>
                <a:spcPct val="0"/>
              </a:spcBef>
            </a:pPr>
            <a:r>
              <a:rPr lang="en-US" altLang="en-US" smtClean="0"/>
              <a:t>Replace the Professional Profile template text with your prepared professional bio/profile.</a:t>
            </a:r>
          </a:p>
          <a:p>
            <a:pPr eaLnBrk="1" hangingPunct="1">
              <a:spcBef>
                <a:spcPct val="0"/>
              </a:spcBef>
            </a:pPr>
            <a:endParaRPr lang="en-US"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F0DB1C19-B6F3-412F-A6DD-9949A724449B}" type="slidenum">
              <a:rPr lang="en-US" altLang="en-US" smtClean="0">
                <a:solidFill>
                  <a:srgbClr val="000000"/>
                </a:solidFill>
              </a:rPr>
              <a:pPr>
                <a:spcBef>
                  <a:spcPct val="0"/>
                </a:spcBef>
              </a:pPr>
              <a:t>5</a:t>
            </a:fld>
            <a:endParaRPr lang="en-US" altLang="en-US" smtClean="0">
              <a:solidFill>
                <a:srgbClr val="000000"/>
              </a:solidFill>
            </a:endParaRPr>
          </a:p>
        </p:txBody>
      </p:sp>
    </p:spTree>
    <p:extLst>
      <p:ext uri="{BB962C8B-B14F-4D97-AF65-F5344CB8AC3E}">
        <p14:creationId xmlns:p14="http://schemas.microsoft.com/office/powerpoint/2010/main" val="700253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is the marketing section. This is where the agent can talk about their marketing services as well as get a feel for how the client would like to market their property.</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BBC8DC0-6263-4025-AC51-2A654FDEDA14}" type="slidenum">
              <a:rPr lang="en-US" altLang="en-US" smtClean="0"/>
              <a:pPr>
                <a:spcBef>
                  <a:spcPct val="0"/>
                </a:spcBef>
              </a:pPr>
              <a:t>6</a:t>
            </a:fld>
            <a:endParaRPr lang="en-US" altLang="en-US" smtClean="0"/>
          </a:p>
        </p:txBody>
      </p:sp>
    </p:spTree>
    <p:extLst>
      <p:ext uri="{BB962C8B-B14F-4D97-AF65-F5344CB8AC3E}">
        <p14:creationId xmlns:p14="http://schemas.microsoft.com/office/powerpoint/2010/main" val="3584586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3F1153C-04AC-4F16-B9A7-C679414AAEB3}" type="slidenum">
              <a:rPr lang="en-US" altLang="en-US" smtClean="0">
                <a:solidFill>
                  <a:srgbClr val="000000"/>
                </a:solidFill>
              </a:rPr>
              <a:pPr>
                <a:spcBef>
                  <a:spcPct val="0"/>
                </a:spcBef>
              </a:pPr>
              <a:t>7</a:t>
            </a:fld>
            <a:endParaRPr lang="en-US" altLang="en-US" smtClean="0">
              <a:solidFill>
                <a:srgbClr val="000000"/>
              </a:solidFill>
            </a:endParaRPr>
          </a:p>
        </p:txBody>
      </p:sp>
    </p:spTree>
    <p:extLst>
      <p:ext uri="{BB962C8B-B14F-4D97-AF65-F5344CB8AC3E}">
        <p14:creationId xmlns:p14="http://schemas.microsoft.com/office/powerpoint/2010/main" val="2229173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print media section can be customized to reflect the print media your office uses. If your office does not use print media feel free to delete these slides.</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699A9FF-13B8-4CA8-AE5D-B42B97F9CB97}" type="slidenum">
              <a:rPr lang="en-US" altLang="en-US" smtClean="0">
                <a:solidFill>
                  <a:srgbClr val="000000"/>
                </a:solidFill>
              </a:rPr>
              <a:pPr>
                <a:spcBef>
                  <a:spcPct val="0"/>
                </a:spcBef>
              </a:pPr>
              <a:t>8</a:t>
            </a:fld>
            <a:endParaRPr lang="en-US" altLang="en-US" smtClean="0">
              <a:solidFill>
                <a:srgbClr val="000000"/>
              </a:solidFill>
            </a:endParaRPr>
          </a:p>
        </p:txBody>
      </p:sp>
    </p:spTree>
    <p:extLst>
      <p:ext uri="{BB962C8B-B14F-4D97-AF65-F5344CB8AC3E}">
        <p14:creationId xmlns:p14="http://schemas.microsoft.com/office/powerpoint/2010/main" val="226041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FF127A4-1B54-40A1-A8A2-D999D54B7588}" type="slidenum">
              <a:rPr lang="en-US" altLang="en-US" smtClean="0">
                <a:solidFill>
                  <a:srgbClr val="000000"/>
                </a:solidFill>
              </a:rPr>
              <a:pPr>
                <a:spcBef>
                  <a:spcPct val="0"/>
                </a:spcBef>
              </a:pPr>
              <a:t>9</a:t>
            </a:fld>
            <a:endParaRPr lang="en-US" altLang="en-US" smtClean="0">
              <a:solidFill>
                <a:srgbClr val="000000"/>
              </a:solidFill>
            </a:endParaRPr>
          </a:p>
        </p:txBody>
      </p:sp>
    </p:spTree>
    <p:extLst>
      <p:ext uri="{BB962C8B-B14F-4D97-AF65-F5344CB8AC3E}">
        <p14:creationId xmlns:p14="http://schemas.microsoft.com/office/powerpoint/2010/main" val="4096315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2D8DDFD-E00F-4868-BDE4-BBCF1F195D93}" type="datetimeFigureOut">
              <a:rPr lang="en-US"/>
              <a:pPr>
                <a:defRPr/>
              </a:pPr>
              <a:t>3/1/2019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BC10CB-9561-4205-A254-22A45DBD7A56}" type="slidenum">
              <a:rPr lang="en-US" altLang="en-US"/>
              <a:pPr>
                <a:defRPr/>
              </a:pPr>
              <a:t>‹#›</a:t>
            </a:fld>
            <a:endParaRPr lang="en-US" altLang="en-US"/>
          </a:p>
        </p:txBody>
      </p:sp>
    </p:spTree>
    <p:extLst>
      <p:ext uri="{BB962C8B-B14F-4D97-AF65-F5344CB8AC3E}">
        <p14:creationId xmlns:p14="http://schemas.microsoft.com/office/powerpoint/2010/main" val="2553190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F288398-D0EF-4F29-AE1A-06C01D2F37B6}" type="datetimeFigureOut">
              <a:rPr lang="en-US"/>
              <a:pPr>
                <a:defRPr/>
              </a:pPr>
              <a:t>3/1/2019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6EBDC0-4896-405C-A982-673C100FECE7}" type="slidenum">
              <a:rPr lang="en-US" altLang="en-US"/>
              <a:pPr>
                <a:defRPr/>
              </a:pPr>
              <a:t>‹#›</a:t>
            </a:fld>
            <a:endParaRPr lang="en-US" altLang="en-US"/>
          </a:p>
        </p:txBody>
      </p:sp>
    </p:spTree>
    <p:extLst>
      <p:ext uri="{BB962C8B-B14F-4D97-AF65-F5344CB8AC3E}">
        <p14:creationId xmlns:p14="http://schemas.microsoft.com/office/powerpoint/2010/main" val="295799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7A23C02-1C83-4467-A37C-100EC9CDD6C5}" type="datetimeFigureOut">
              <a:rPr lang="en-US"/>
              <a:pPr>
                <a:defRPr/>
              </a:pPr>
              <a:t>3/1/2019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E9454C-8C8F-40E4-B534-23D1148C3BA2}" type="slidenum">
              <a:rPr lang="en-US" altLang="en-US"/>
              <a:pPr>
                <a:defRPr/>
              </a:pPr>
              <a:t>‹#›</a:t>
            </a:fld>
            <a:endParaRPr lang="en-US" altLang="en-US"/>
          </a:p>
        </p:txBody>
      </p:sp>
    </p:spTree>
    <p:extLst>
      <p:ext uri="{BB962C8B-B14F-4D97-AF65-F5344CB8AC3E}">
        <p14:creationId xmlns:p14="http://schemas.microsoft.com/office/powerpoint/2010/main" val="2427133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3124200" y="6356350"/>
            <a:ext cx="2895600" cy="365125"/>
          </a:xfrm>
          <a:prstGeom prst="rect">
            <a:avLst/>
          </a:prstGeom>
        </p:spPr>
        <p:txBody>
          <a:bodyPr lIns="82058" tIns="41029" rIns="82058" bIns="41029"/>
          <a:lstStyle>
            <a:lvl1pPr eaLnBrk="1" hangingPunct="1">
              <a:defRPr>
                <a:solidFill>
                  <a:prstClr val="black"/>
                </a:solidFill>
                <a:latin typeface="Gill Sans MT" pitchFamily="34" charset="0"/>
                <a:cs typeface="Arial" charset="0"/>
              </a:defRPr>
            </a:lvl1pPr>
          </a:lstStyle>
          <a:p>
            <a:pPr>
              <a:defRPr/>
            </a:pPr>
            <a:endParaRPr lang="en-US"/>
          </a:p>
        </p:txBody>
      </p:sp>
    </p:spTree>
    <p:extLst>
      <p:ext uri="{BB962C8B-B14F-4D97-AF65-F5344CB8AC3E}">
        <p14:creationId xmlns:p14="http://schemas.microsoft.com/office/powerpoint/2010/main" val="907650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4" y="2130521"/>
            <a:ext cx="7772977" cy="1469371"/>
          </a:xfrm>
          <a:prstGeom prst="rect">
            <a:avLst/>
          </a:prstGeom>
        </p:spPr>
        <p:txBody>
          <a:bodyPr lIns="82039" tIns="41020" rIns="82039" bIns="41020"/>
          <a:lstStyle/>
          <a:p>
            <a:r>
              <a:rPr lang="en-US" smtClean="0"/>
              <a:t>Click to edit Master title style</a:t>
            </a:r>
            <a:endParaRPr lang="en-US"/>
          </a:p>
        </p:txBody>
      </p:sp>
      <p:sp>
        <p:nvSpPr>
          <p:cNvPr id="3" name="Subtitle 2"/>
          <p:cNvSpPr>
            <a:spLocks noGrp="1"/>
          </p:cNvSpPr>
          <p:nvPr>
            <p:ph type="subTitle" idx="1"/>
          </p:nvPr>
        </p:nvSpPr>
        <p:spPr>
          <a:xfrm>
            <a:off x="1371025" y="3885640"/>
            <a:ext cx="6401955" cy="1753721"/>
          </a:xfrm>
          <a:prstGeom prst="rect">
            <a:avLst/>
          </a:prstGeom>
        </p:spPr>
        <p:txBody>
          <a:bodyPr lIns="82039" tIns="41020" rIns="82039" bIns="41020"/>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0852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2" y="2130519"/>
            <a:ext cx="7772977" cy="1469371"/>
          </a:xfrm>
          <a:prstGeom prst="rect">
            <a:avLst/>
          </a:prstGeom>
        </p:spPr>
        <p:txBody>
          <a:bodyPr lIns="82058" tIns="41029" rIns="82058" bIns="41029"/>
          <a:lstStyle/>
          <a:p>
            <a:r>
              <a:rPr lang="en-US" smtClean="0"/>
              <a:t>Click to edit Master title style</a:t>
            </a:r>
            <a:endParaRPr lang="en-US"/>
          </a:p>
        </p:txBody>
      </p:sp>
      <p:sp>
        <p:nvSpPr>
          <p:cNvPr id="3" name="Subtitle 2"/>
          <p:cNvSpPr>
            <a:spLocks noGrp="1"/>
          </p:cNvSpPr>
          <p:nvPr>
            <p:ph type="subTitle" idx="1"/>
          </p:nvPr>
        </p:nvSpPr>
        <p:spPr>
          <a:xfrm>
            <a:off x="1371023" y="3885640"/>
            <a:ext cx="6401955" cy="1753721"/>
          </a:xfrm>
          <a:prstGeom prst="rect">
            <a:avLst/>
          </a:prstGeom>
        </p:spPr>
        <p:txBody>
          <a:bodyPr lIns="82058" tIns="41029" rIns="82058" bIns="41029"/>
          <a:lstStyle>
            <a:lvl1pPr marL="0" indent="0" algn="ctr">
              <a:buNone/>
              <a:defRPr/>
            </a:lvl1pPr>
            <a:lvl2pPr marL="410291" indent="0" algn="ctr">
              <a:buNone/>
              <a:defRPr/>
            </a:lvl2pPr>
            <a:lvl3pPr marL="820583" indent="0" algn="ctr">
              <a:buNone/>
              <a:defRPr/>
            </a:lvl3pPr>
            <a:lvl4pPr marL="1230874" indent="0" algn="ctr">
              <a:buNone/>
              <a:defRPr/>
            </a:lvl4pPr>
            <a:lvl5pPr marL="1641165" indent="0" algn="ctr">
              <a:buNone/>
              <a:defRPr/>
            </a:lvl5pPr>
            <a:lvl6pPr marL="2051456" indent="0" algn="ctr">
              <a:buNone/>
              <a:defRPr/>
            </a:lvl6pPr>
            <a:lvl7pPr marL="2461748" indent="0" algn="ctr">
              <a:buNone/>
              <a:defRPr/>
            </a:lvl7pPr>
            <a:lvl8pPr marL="2872039" indent="0" algn="ctr">
              <a:buNone/>
              <a:defRPr/>
            </a:lvl8pPr>
            <a:lvl9pPr marL="328233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94824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463B25-04A2-4E2A-8A32-28D9DE44C8F2}" type="datetimeFigureOut">
              <a:rPr lang="en-US"/>
              <a:pPr>
                <a:defRPr/>
              </a:pPr>
              <a:t>3/1/2019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D034AF-731A-4DD8-9AC6-3F0802056BC9}" type="slidenum">
              <a:rPr lang="en-US" altLang="en-US"/>
              <a:pPr>
                <a:defRPr/>
              </a:pPr>
              <a:t>‹#›</a:t>
            </a:fld>
            <a:endParaRPr lang="en-US" altLang="en-US"/>
          </a:p>
        </p:txBody>
      </p:sp>
    </p:spTree>
    <p:extLst>
      <p:ext uri="{BB962C8B-B14F-4D97-AF65-F5344CB8AC3E}">
        <p14:creationId xmlns:p14="http://schemas.microsoft.com/office/powerpoint/2010/main" val="3376232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489074-D875-4D1C-AC08-B339A660DD05}" type="datetimeFigureOut">
              <a:rPr lang="en-US"/>
              <a:pPr>
                <a:defRPr/>
              </a:pPr>
              <a:t>3/1/2019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E23DD8-3DC5-49E1-AB21-8450C3DE6118}" type="slidenum">
              <a:rPr lang="en-US" altLang="en-US"/>
              <a:pPr>
                <a:defRPr/>
              </a:pPr>
              <a:t>‹#›</a:t>
            </a:fld>
            <a:endParaRPr lang="en-US" altLang="en-US"/>
          </a:p>
        </p:txBody>
      </p:sp>
    </p:spTree>
    <p:extLst>
      <p:ext uri="{BB962C8B-B14F-4D97-AF65-F5344CB8AC3E}">
        <p14:creationId xmlns:p14="http://schemas.microsoft.com/office/powerpoint/2010/main" val="2841654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88FCB9F-C966-424E-B07A-DCC72FDA91E4}" type="datetimeFigureOut">
              <a:rPr lang="en-US"/>
              <a:pPr>
                <a:defRPr/>
              </a:pPr>
              <a:t>3/1/2019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5A7C4C-E7BD-4F32-8D84-3EFCF07652EB}" type="slidenum">
              <a:rPr lang="en-US" altLang="en-US"/>
              <a:pPr>
                <a:defRPr/>
              </a:pPr>
              <a:t>‹#›</a:t>
            </a:fld>
            <a:endParaRPr lang="en-US" altLang="en-US"/>
          </a:p>
        </p:txBody>
      </p:sp>
    </p:spTree>
    <p:extLst>
      <p:ext uri="{BB962C8B-B14F-4D97-AF65-F5344CB8AC3E}">
        <p14:creationId xmlns:p14="http://schemas.microsoft.com/office/powerpoint/2010/main" val="423578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5172C58-D01B-4FED-BD14-FA6B89CB7500}" type="datetimeFigureOut">
              <a:rPr lang="en-US"/>
              <a:pPr>
                <a:defRPr/>
              </a:pPr>
              <a:t>3/1/2019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1102AE7-E12D-42ED-B2DC-1CD50B0043CB}" type="slidenum">
              <a:rPr lang="en-US" altLang="en-US"/>
              <a:pPr>
                <a:defRPr/>
              </a:pPr>
              <a:t>‹#›</a:t>
            </a:fld>
            <a:endParaRPr lang="en-US" altLang="en-US"/>
          </a:p>
        </p:txBody>
      </p:sp>
    </p:spTree>
    <p:extLst>
      <p:ext uri="{BB962C8B-B14F-4D97-AF65-F5344CB8AC3E}">
        <p14:creationId xmlns:p14="http://schemas.microsoft.com/office/powerpoint/2010/main" val="3861622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2B6AA5C-6D09-402F-B295-FE61CA77DAB0}" type="datetimeFigureOut">
              <a:rPr lang="en-US"/>
              <a:pPr>
                <a:defRPr/>
              </a:pPr>
              <a:t>3/1/2019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233371D-0871-4BFC-B959-D7A0F8967DA0}" type="slidenum">
              <a:rPr lang="en-US" altLang="en-US"/>
              <a:pPr>
                <a:defRPr/>
              </a:pPr>
              <a:t>‹#›</a:t>
            </a:fld>
            <a:endParaRPr lang="en-US" altLang="en-US"/>
          </a:p>
        </p:txBody>
      </p:sp>
    </p:spTree>
    <p:extLst>
      <p:ext uri="{BB962C8B-B14F-4D97-AF65-F5344CB8AC3E}">
        <p14:creationId xmlns:p14="http://schemas.microsoft.com/office/powerpoint/2010/main" val="2259145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6789487-E37B-41D0-8A36-A1A229AB69D1}" type="datetimeFigureOut">
              <a:rPr lang="en-US"/>
              <a:pPr>
                <a:defRPr/>
              </a:pPr>
              <a:t>3/1/2019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A4E082C-6200-41FD-B12C-14A16140B1E3}" type="slidenum">
              <a:rPr lang="en-US" altLang="en-US"/>
              <a:pPr>
                <a:defRPr/>
              </a:pPr>
              <a:t>‹#›</a:t>
            </a:fld>
            <a:endParaRPr lang="en-US" altLang="en-US"/>
          </a:p>
        </p:txBody>
      </p:sp>
    </p:spTree>
    <p:extLst>
      <p:ext uri="{BB962C8B-B14F-4D97-AF65-F5344CB8AC3E}">
        <p14:creationId xmlns:p14="http://schemas.microsoft.com/office/powerpoint/2010/main" val="2571445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7233BC-C96D-48F7-84DE-8195D3767A15}" type="datetimeFigureOut">
              <a:rPr lang="en-US"/>
              <a:pPr>
                <a:defRPr/>
              </a:pPr>
              <a:t>3/1/2019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BAB421A-F498-4170-A90B-258D71C4F03B}" type="slidenum">
              <a:rPr lang="en-US" altLang="en-US"/>
              <a:pPr>
                <a:defRPr/>
              </a:pPr>
              <a:t>‹#›</a:t>
            </a:fld>
            <a:endParaRPr lang="en-US" altLang="en-US"/>
          </a:p>
        </p:txBody>
      </p:sp>
    </p:spTree>
    <p:extLst>
      <p:ext uri="{BB962C8B-B14F-4D97-AF65-F5344CB8AC3E}">
        <p14:creationId xmlns:p14="http://schemas.microsoft.com/office/powerpoint/2010/main" val="116069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A44D802-8F28-4B98-8E00-99444B104C78}" type="datetimeFigureOut">
              <a:rPr lang="en-US"/>
              <a:pPr>
                <a:defRPr/>
              </a:pPr>
              <a:t>3/1/2019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A8F45A-9175-4C52-B34E-092A3C408F73}" type="slidenum">
              <a:rPr lang="en-US" altLang="en-US"/>
              <a:pPr>
                <a:defRPr/>
              </a:pPr>
              <a:t>‹#›</a:t>
            </a:fld>
            <a:endParaRPr lang="en-US" altLang="en-US"/>
          </a:p>
        </p:txBody>
      </p:sp>
    </p:spTree>
    <p:extLst>
      <p:ext uri="{BB962C8B-B14F-4D97-AF65-F5344CB8AC3E}">
        <p14:creationId xmlns:p14="http://schemas.microsoft.com/office/powerpoint/2010/main" val="2970753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4.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4A78FB9-10A7-440F-940C-90219496C6B8}" type="datetimeFigureOut">
              <a:rPr lang="en-US"/>
              <a:pPr>
                <a:defRPr/>
              </a:pPr>
              <a:t>3/1/2019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a:defRPr/>
            </a:pPr>
            <a:fld id="{C4C1A9EC-E7EF-4149-95C3-4F6BB830EF8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5" descr="S:\Departmental\Marketing\Design Projects\KWRI\Recruiting\Powerpoint\title_slide\recruiting_ppt_titleslide_fnl.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5" r:id="rId1"/>
  </p:sldLayoutIdLst>
  <p:txStyles>
    <p:titleStyle>
      <a:lvl1pPr algn="ctr" rtl="0" eaLnBrk="0" fontAlgn="base" hangingPunct="0">
        <a:spcBef>
          <a:spcPct val="0"/>
        </a:spcBef>
        <a:spcAft>
          <a:spcPct val="0"/>
        </a:spcAft>
        <a:defRPr sz="3900" kern="1200">
          <a:solidFill>
            <a:schemeClr val="tx1"/>
          </a:solidFill>
          <a:latin typeface="+mj-lt"/>
          <a:ea typeface="+mj-ea"/>
          <a:cs typeface="+mj-cs"/>
        </a:defRPr>
      </a:lvl1pPr>
      <a:lvl2pPr algn="ctr" rtl="0" eaLnBrk="0" fontAlgn="base" hangingPunct="0">
        <a:spcBef>
          <a:spcPct val="0"/>
        </a:spcBef>
        <a:spcAft>
          <a:spcPct val="0"/>
        </a:spcAft>
        <a:defRPr sz="3900">
          <a:solidFill>
            <a:schemeClr val="tx1"/>
          </a:solidFill>
          <a:latin typeface="Calibri" pitchFamily="34" charset="0"/>
        </a:defRPr>
      </a:lvl2pPr>
      <a:lvl3pPr algn="ctr" rtl="0" eaLnBrk="0" fontAlgn="base" hangingPunct="0">
        <a:spcBef>
          <a:spcPct val="0"/>
        </a:spcBef>
        <a:spcAft>
          <a:spcPct val="0"/>
        </a:spcAft>
        <a:defRPr sz="3900">
          <a:solidFill>
            <a:schemeClr val="tx1"/>
          </a:solidFill>
          <a:latin typeface="Calibri" pitchFamily="34" charset="0"/>
        </a:defRPr>
      </a:lvl3pPr>
      <a:lvl4pPr algn="ctr" rtl="0" eaLnBrk="0" fontAlgn="base" hangingPunct="0">
        <a:spcBef>
          <a:spcPct val="0"/>
        </a:spcBef>
        <a:spcAft>
          <a:spcPct val="0"/>
        </a:spcAft>
        <a:defRPr sz="3900">
          <a:solidFill>
            <a:schemeClr val="tx1"/>
          </a:solidFill>
          <a:latin typeface="Calibri" pitchFamily="34" charset="0"/>
        </a:defRPr>
      </a:lvl4pPr>
      <a:lvl5pPr algn="ctr" rtl="0" eaLnBrk="0" fontAlgn="base" hangingPunct="0">
        <a:spcBef>
          <a:spcPct val="0"/>
        </a:spcBef>
        <a:spcAft>
          <a:spcPct val="0"/>
        </a:spcAft>
        <a:defRPr sz="3900">
          <a:solidFill>
            <a:schemeClr val="tx1"/>
          </a:solidFill>
          <a:latin typeface="Calibri" pitchFamily="34" charset="0"/>
        </a:defRPr>
      </a:lvl5pPr>
      <a:lvl6pPr marL="410291" algn="ctr" rtl="0" fontAlgn="base">
        <a:spcBef>
          <a:spcPct val="0"/>
        </a:spcBef>
        <a:spcAft>
          <a:spcPct val="0"/>
        </a:spcAft>
        <a:defRPr sz="3900">
          <a:solidFill>
            <a:schemeClr val="tx1"/>
          </a:solidFill>
          <a:latin typeface="Calibri" pitchFamily="34" charset="0"/>
        </a:defRPr>
      </a:lvl6pPr>
      <a:lvl7pPr marL="820583" algn="ctr" rtl="0" fontAlgn="base">
        <a:spcBef>
          <a:spcPct val="0"/>
        </a:spcBef>
        <a:spcAft>
          <a:spcPct val="0"/>
        </a:spcAft>
        <a:defRPr sz="3900">
          <a:solidFill>
            <a:schemeClr val="tx1"/>
          </a:solidFill>
          <a:latin typeface="Calibri" pitchFamily="34" charset="0"/>
        </a:defRPr>
      </a:lvl7pPr>
      <a:lvl8pPr marL="1230874" algn="ctr" rtl="0" fontAlgn="base">
        <a:spcBef>
          <a:spcPct val="0"/>
        </a:spcBef>
        <a:spcAft>
          <a:spcPct val="0"/>
        </a:spcAft>
        <a:defRPr sz="3900">
          <a:solidFill>
            <a:schemeClr val="tx1"/>
          </a:solidFill>
          <a:latin typeface="Calibri" pitchFamily="34" charset="0"/>
        </a:defRPr>
      </a:lvl8pPr>
      <a:lvl9pPr marL="1641165" algn="ctr" rtl="0" fontAlgn="base">
        <a:spcBef>
          <a:spcPct val="0"/>
        </a:spcBef>
        <a:spcAft>
          <a:spcPct val="0"/>
        </a:spcAft>
        <a:defRPr sz="3900">
          <a:solidFill>
            <a:schemeClr val="tx1"/>
          </a:solidFill>
          <a:latin typeface="Calibri" pitchFamily="34" charset="0"/>
        </a:defRPr>
      </a:lvl9pPr>
    </p:titleStyle>
    <p:bodyStyle>
      <a:lvl1pPr marL="306388" indent="-306388" algn="l" rtl="0" eaLnBrk="0" fontAlgn="base" hangingPunct="0">
        <a:spcBef>
          <a:spcPct val="20000"/>
        </a:spcBef>
        <a:spcAft>
          <a:spcPct val="0"/>
        </a:spcAft>
        <a:buFont typeface="Arial" charset="0"/>
        <a:buChar char="•"/>
        <a:defRPr sz="2900" kern="1200">
          <a:solidFill>
            <a:schemeClr val="tx1"/>
          </a:solidFill>
          <a:latin typeface="+mn-lt"/>
          <a:ea typeface="+mn-ea"/>
          <a:cs typeface="+mn-cs"/>
        </a:defRPr>
      </a:lvl1pPr>
      <a:lvl2pPr marL="665163" indent="-255588" algn="l" rtl="0" eaLnBrk="0" fontAlgn="base" hangingPunct="0">
        <a:spcBef>
          <a:spcPct val="20000"/>
        </a:spcBef>
        <a:spcAft>
          <a:spcPct val="0"/>
        </a:spcAft>
        <a:buFont typeface="Arial" charset="0"/>
        <a:buChar char="–"/>
        <a:defRPr sz="2500" kern="1200">
          <a:solidFill>
            <a:schemeClr val="tx1"/>
          </a:solidFill>
          <a:latin typeface="+mn-lt"/>
          <a:ea typeface="+mn-ea"/>
          <a:cs typeface="+mn-cs"/>
        </a:defRPr>
      </a:lvl2pPr>
      <a:lvl3pPr marL="1025525" indent="-204788"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3pPr>
      <a:lvl4pPr marL="1435100" indent="-204788"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1846263" indent="-204788" algn="l"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256602" indent="-205146" algn="l" defTabSz="820583"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66893" indent="-205146" algn="l" defTabSz="820583"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77185" indent="-205146" algn="l" defTabSz="820583"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87476" indent="-205146" algn="l" defTabSz="820583"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0"/>
          <p:cNvSpPr>
            <a:spLocks noChangeArrowheads="1"/>
          </p:cNvSpPr>
          <p:nvPr userDrawn="1"/>
        </p:nvSpPr>
        <p:spPr bwMode="auto">
          <a:xfrm>
            <a:off x="0" y="336550"/>
            <a:ext cx="484188" cy="6715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39" tIns="41020" rIns="82039" bIns="41020"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endParaRPr lang="en-US" altLang="en-US" smtClean="0">
              <a:solidFill>
                <a:srgbClr val="000000"/>
              </a:solidFill>
              <a:latin typeface="Gill Sans MT" pitchFamily="34" charset="0"/>
            </a:endParaRPr>
          </a:p>
        </p:txBody>
      </p:sp>
      <p:sp>
        <p:nvSpPr>
          <p:cNvPr id="2051" name="Text Box 11"/>
          <p:cNvSpPr txBox="1">
            <a:spLocks noChangeArrowheads="1"/>
          </p:cNvSpPr>
          <p:nvPr userDrawn="1"/>
        </p:nvSpPr>
        <p:spPr bwMode="auto">
          <a:xfrm>
            <a:off x="346075" y="604838"/>
            <a:ext cx="41560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39" tIns="41020" rIns="82039" bIns="41020">
            <a:spAutoFit/>
          </a:bodyPr>
          <a:lstStyle>
            <a:lvl1pPr defTabSz="1019175" eaLnBrk="0" hangingPunct="0">
              <a:defRPr sz="2000">
                <a:solidFill>
                  <a:schemeClr val="tx1"/>
                </a:solidFill>
                <a:latin typeface="Gill Sans MT" pitchFamily="34" charset="0"/>
                <a:cs typeface="Arial" charset="0"/>
              </a:defRPr>
            </a:lvl1pPr>
            <a:lvl2pPr marL="742950" indent="-285750" defTabSz="1019175" eaLnBrk="0" hangingPunct="0">
              <a:defRPr sz="2000">
                <a:solidFill>
                  <a:schemeClr val="tx1"/>
                </a:solidFill>
                <a:latin typeface="Gill Sans MT" pitchFamily="34" charset="0"/>
                <a:cs typeface="Arial" charset="0"/>
              </a:defRPr>
            </a:lvl2pPr>
            <a:lvl3pPr marL="1143000" indent="-228600" defTabSz="1019175" eaLnBrk="0" hangingPunct="0">
              <a:defRPr sz="2000">
                <a:solidFill>
                  <a:schemeClr val="tx1"/>
                </a:solidFill>
                <a:latin typeface="Gill Sans MT" pitchFamily="34" charset="0"/>
                <a:cs typeface="Arial" charset="0"/>
              </a:defRPr>
            </a:lvl3pPr>
            <a:lvl4pPr marL="1600200" indent="-228600" defTabSz="1019175" eaLnBrk="0" hangingPunct="0">
              <a:defRPr sz="2000">
                <a:solidFill>
                  <a:schemeClr val="tx1"/>
                </a:solidFill>
                <a:latin typeface="Gill Sans MT" pitchFamily="34" charset="0"/>
                <a:cs typeface="Arial" charset="0"/>
              </a:defRPr>
            </a:lvl4pPr>
            <a:lvl5pPr marL="2057400" indent="-228600" defTabSz="1019175" eaLnBrk="0" hangingPunct="0">
              <a:defRPr sz="2000">
                <a:solidFill>
                  <a:schemeClr val="tx1"/>
                </a:solidFill>
                <a:latin typeface="Gill Sans MT" pitchFamily="34" charset="0"/>
                <a:cs typeface="Arial" charset="0"/>
              </a:defRPr>
            </a:lvl5pPr>
            <a:lvl6pPr marL="2514600" indent="-228600" defTabSz="1019175" eaLnBrk="0" fontAlgn="base" hangingPunct="0">
              <a:spcBef>
                <a:spcPct val="0"/>
              </a:spcBef>
              <a:spcAft>
                <a:spcPct val="0"/>
              </a:spcAft>
              <a:defRPr sz="2000">
                <a:solidFill>
                  <a:schemeClr val="tx1"/>
                </a:solidFill>
                <a:latin typeface="Gill Sans MT" pitchFamily="34" charset="0"/>
                <a:cs typeface="Arial" charset="0"/>
              </a:defRPr>
            </a:lvl6pPr>
            <a:lvl7pPr marL="2971800" indent="-228600" defTabSz="1019175" eaLnBrk="0" fontAlgn="base" hangingPunct="0">
              <a:spcBef>
                <a:spcPct val="0"/>
              </a:spcBef>
              <a:spcAft>
                <a:spcPct val="0"/>
              </a:spcAft>
              <a:defRPr sz="2000">
                <a:solidFill>
                  <a:schemeClr val="tx1"/>
                </a:solidFill>
                <a:latin typeface="Gill Sans MT" pitchFamily="34" charset="0"/>
                <a:cs typeface="Arial" charset="0"/>
              </a:defRPr>
            </a:lvl7pPr>
            <a:lvl8pPr marL="3429000" indent="-228600" defTabSz="1019175" eaLnBrk="0" fontAlgn="base" hangingPunct="0">
              <a:spcBef>
                <a:spcPct val="0"/>
              </a:spcBef>
              <a:spcAft>
                <a:spcPct val="0"/>
              </a:spcAft>
              <a:defRPr sz="2000">
                <a:solidFill>
                  <a:schemeClr val="tx1"/>
                </a:solidFill>
                <a:latin typeface="Gill Sans MT" pitchFamily="34" charset="0"/>
                <a:cs typeface="Arial" charset="0"/>
              </a:defRPr>
            </a:lvl8pPr>
            <a:lvl9pPr marL="3886200" indent="-228600" defTabSz="1019175" eaLnBrk="0" fontAlgn="base" hangingPunct="0">
              <a:spcBef>
                <a:spcPct val="0"/>
              </a:spcBef>
              <a:spcAft>
                <a:spcPct val="0"/>
              </a:spcAft>
              <a:defRPr sz="2000">
                <a:solidFill>
                  <a:schemeClr val="tx1"/>
                </a:solidFill>
                <a:latin typeface="Gill Sans MT" pitchFamily="34" charset="0"/>
                <a:cs typeface="Arial" charset="0"/>
              </a:defRPr>
            </a:lvl9pPr>
          </a:lstStyle>
          <a:p>
            <a:pPr eaLnBrk="1" hangingPunct="1">
              <a:spcBef>
                <a:spcPct val="50000"/>
              </a:spcBef>
              <a:defRPr/>
            </a:pPr>
            <a:endParaRPr lang="en-US" smtClean="0">
              <a:solidFill>
                <a:srgbClr val="000000"/>
              </a:solidFill>
              <a:latin typeface="Arial" charset="0"/>
            </a:endParaRPr>
          </a:p>
        </p:txBody>
      </p:sp>
      <p:pic>
        <p:nvPicPr>
          <p:cNvPr id="3076" name="Picture 12" descr="rign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73813" y="6267450"/>
            <a:ext cx="762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3" descr="kw-logo-rgb-stacked"/>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7963" y="5580063"/>
            <a:ext cx="158273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14"/>
          <p:cNvSpPr txBox="1">
            <a:spLocks noChangeArrowheads="1"/>
          </p:cNvSpPr>
          <p:nvPr userDrawn="1"/>
        </p:nvSpPr>
        <p:spPr bwMode="auto">
          <a:xfrm>
            <a:off x="7827963" y="6454775"/>
            <a:ext cx="11080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39" tIns="41020" rIns="82039" bIns="41020">
            <a:spAutoFit/>
          </a:bodyPr>
          <a:lstStyle>
            <a:lvl1pPr defTabSz="1019175" eaLnBrk="0" hangingPunct="0">
              <a:defRPr sz="2000">
                <a:solidFill>
                  <a:schemeClr val="tx1"/>
                </a:solidFill>
                <a:latin typeface="Gill Sans MT" pitchFamily="34" charset="0"/>
                <a:cs typeface="Arial" charset="0"/>
              </a:defRPr>
            </a:lvl1pPr>
            <a:lvl2pPr marL="742950" indent="-285750" defTabSz="1019175" eaLnBrk="0" hangingPunct="0">
              <a:defRPr sz="2000">
                <a:solidFill>
                  <a:schemeClr val="tx1"/>
                </a:solidFill>
                <a:latin typeface="Gill Sans MT" pitchFamily="34" charset="0"/>
                <a:cs typeface="Arial" charset="0"/>
              </a:defRPr>
            </a:lvl2pPr>
            <a:lvl3pPr marL="1143000" indent="-228600" defTabSz="1019175" eaLnBrk="0" hangingPunct="0">
              <a:defRPr sz="2000">
                <a:solidFill>
                  <a:schemeClr val="tx1"/>
                </a:solidFill>
                <a:latin typeface="Gill Sans MT" pitchFamily="34" charset="0"/>
                <a:cs typeface="Arial" charset="0"/>
              </a:defRPr>
            </a:lvl3pPr>
            <a:lvl4pPr marL="1600200" indent="-228600" defTabSz="1019175" eaLnBrk="0" hangingPunct="0">
              <a:defRPr sz="2000">
                <a:solidFill>
                  <a:schemeClr val="tx1"/>
                </a:solidFill>
                <a:latin typeface="Gill Sans MT" pitchFamily="34" charset="0"/>
                <a:cs typeface="Arial" charset="0"/>
              </a:defRPr>
            </a:lvl4pPr>
            <a:lvl5pPr marL="2057400" indent="-228600" defTabSz="1019175" eaLnBrk="0" hangingPunct="0">
              <a:defRPr sz="2000">
                <a:solidFill>
                  <a:schemeClr val="tx1"/>
                </a:solidFill>
                <a:latin typeface="Gill Sans MT" pitchFamily="34" charset="0"/>
                <a:cs typeface="Arial" charset="0"/>
              </a:defRPr>
            </a:lvl5pPr>
            <a:lvl6pPr marL="2514600" indent="-228600" defTabSz="1019175" eaLnBrk="0" fontAlgn="base" hangingPunct="0">
              <a:spcBef>
                <a:spcPct val="0"/>
              </a:spcBef>
              <a:spcAft>
                <a:spcPct val="0"/>
              </a:spcAft>
              <a:defRPr sz="2000">
                <a:solidFill>
                  <a:schemeClr val="tx1"/>
                </a:solidFill>
                <a:latin typeface="Gill Sans MT" pitchFamily="34" charset="0"/>
                <a:cs typeface="Arial" charset="0"/>
              </a:defRPr>
            </a:lvl6pPr>
            <a:lvl7pPr marL="2971800" indent="-228600" defTabSz="1019175" eaLnBrk="0" fontAlgn="base" hangingPunct="0">
              <a:spcBef>
                <a:spcPct val="0"/>
              </a:spcBef>
              <a:spcAft>
                <a:spcPct val="0"/>
              </a:spcAft>
              <a:defRPr sz="2000">
                <a:solidFill>
                  <a:schemeClr val="tx1"/>
                </a:solidFill>
                <a:latin typeface="Gill Sans MT" pitchFamily="34" charset="0"/>
                <a:cs typeface="Arial" charset="0"/>
              </a:defRPr>
            </a:lvl7pPr>
            <a:lvl8pPr marL="3429000" indent="-228600" defTabSz="1019175" eaLnBrk="0" fontAlgn="base" hangingPunct="0">
              <a:spcBef>
                <a:spcPct val="0"/>
              </a:spcBef>
              <a:spcAft>
                <a:spcPct val="0"/>
              </a:spcAft>
              <a:defRPr sz="2000">
                <a:solidFill>
                  <a:schemeClr val="tx1"/>
                </a:solidFill>
                <a:latin typeface="Gill Sans MT" pitchFamily="34" charset="0"/>
                <a:cs typeface="Arial" charset="0"/>
              </a:defRPr>
            </a:lvl8pPr>
            <a:lvl9pPr marL="3886200" indent="-228600" defTabSz="1019175" eaLnBrk="0" fontAlgn="base" hangingPunct="0">
              <a:spcBef>
                <a:spcPct val="0"/>
              </a:spcBef>
              <a:spcAft>
                <a:spcPct val="0"/>
              </a:spcAft>
              <a:defRPr sz="2000">
                <a:solidFill>
                  <a:schemeClr val="tx1"/>
                </a:solidFill>
                <a:latin typeface="Gill Sans MT" pitchFamily="34" charset="0"/>
                <a:cs typeface="Arial" charset="0"/>
              </a:defRPr>
            </a:lvl9pPr>
          </a:lstStyle>
          <a:p>
            <a:pPr eaLnBrk="1" hangingPunct="1">
              <a:spcBef>
                <a:spcPct val="50000"/>
              </a:spcBef>
              <a:defRPr/>
            </a:pPr>
            <a:r>
              <a:rPr lang="en-US" sz="1100" smtClean="0">
                <a:solidFill>
                  <a:srgbClr val="000000"/>
                </a:solidFill>
              </a:rPr>
              <a:t>www.kw.com</a:t>
            </a:r>
          </a:p>
        </p:txBody>
      </p:sp>
      <p:sp>
        <p:nvSpPr>
          <p:cNvPr id="2055" name="Text Box 15"/>
          <p:cNvSpPr txBox="1">
            <a:spLocks noChangeArrowheads="1"/>
          </p:cNvSpPr>
          <p:nvPr userDrawn="1"/>
        </p:nvSpPr>
        <p:spPr bwMode="auto">
          <a:xfrm>
            <a:off x="2978150" y="6542088"/>
            <a:ext cx="374173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39" tIns="41020" rIns="82039" bIns="41020">
            <a:spAutoFit/>
          </a:bodyPr>
          <a:lstStyle>
            <a:lvl1pPr defTabSz="1019175" eaLnBrk="0" hangingPunct="0">
              <a:defRPr sz="2000">
                <a:solidFill>
                  <a:schemeClr val="tx1"/>
                </a:solidFill>
                <a:latin typeface="Gill Sans MT" pitchFamily="34" charset="0"/>
                <a:cs typeface="Arial" charset="0"/>
              </a:defRPr>
            </a:lvl1pPr>
            <a:lvl2pPr marL="742950" indent="-285750" defTabSz="1019175" eaLnBrk="0" hangingPunct="0">
              <a:defRPr sz="2000">
                <a:solidFill>
                  <a:schemeClr val="tx1"/>
                </a:solidFill>
                <a:latin typeface="Gill Sans MT" pitchFamily="34" charset="0"/>
                <a:cs typeface="Arial" charset="0"/>
              </a:defRPr>
            </a:lvl2pPr>
            <a:lvl3pPr marL="1143000" indent="-228600" defTabSz="1019175" eaLnBrk="0" hangingPunct="0">
              <a:defRPr sz="2000">
                <a:solidFill>
                  <a:schemeClr val="tx1"/>
                </a:solidFill>
                <a:latin typeface="Gill Sans MT" pitchFamily="34" charset="0"/>
                <a:cs typeface="Arial" charset="0"/>
              </a:defRPr>
            </a:lvl3pPr>
            <a:lvl4pPr marL="1600200" indent="-228600" defTabSz="1019175" eaLnBrk="0" hangingPunct="0">
              <a:defRPr sz="2000">
                <a:solidFill>
                  <a:schemeClr val="tx1"/>
                </a:solidFill>
                <a:latin typeface="Gill Sans MT" pitchFamily="34" charset="0"/>
                <a:cs typeface="Arial" charset="0"/>
              </a:defRPr>
            </a:lvl4pPr>
            <a:lvl5pPr marL="2057400" indent="-228600" defTabSz="1019175" eaLnBrk="0" hangingPunct="0">
              <a:defRPr sz="2000">
                <a:solidFill>
                  <a:schemeClr val="tx1"/>
                </a:solidFill>
                <a:latin typeface="Gill Sans MT" pitchFamily="34" charset="0"/>
                <a:cs typeface="Arial" charset="0"/>
              </a:defRPr>
            </a:lvl5pPr>
            <a:lvl6pPr marL="2514600" indent="-228600" defTabSz="1019175" eaLnBrk="0" fontAlgn="base" hangingPunct="0">
              <a:spcBef>
                <a:spcPct val="0"/>
              </a:spcBef>
              <a:spcAft>
                <a:spcPct val="0"/>
              </a:spcAft>
              <a:defRPr sz="2000">
                <a:solidFill>
                  <a:schemeClr val="tx1"/>
                </a:solidFill>
                <a:latin typeface="Gill Sans MT" pitchFamily="34" charset="0"/>
                <a:cs typeface="Arial" charset="0"/>
              </a:defRPr>
            </a:lvl6pPr>
            <a:lvl7pPr marL="2971800" indent="-228600" defTabSz="1019175" eaLnBrk="0" fontAlgn="base" hangingPunct="0">
              <a:spcBef>
                <a:spcPct val="0"/>
              </a:spcBef>
              <a:spcAft>
                <a:spcPct val="0"/>
              </a:spcAft>
              <a:defRPr sz="2000">
                <a:solidFill>
                  <a:schemeClr val="tx1"/>
                </a:solidFill>
                <a:latin typeface="Gill Sans MT" pitchFamily="34" charset="0"/>
                <a:cs typeface="Arial" charset="0"/>
              </a:defRPr>
            </a:lvl7pPr>
            <a:lvl8pPr marL="3429000" indent="-228600" defTabSz="1019175" eaLnBrk="0" fontAlgn="base" hangingPunct="0">
              <a:spcBef>
                <a:spcPct val="0"/>
              </a:spcBef>
              <a:spcAft>
                <a:spcPct val="0"/>
              </a:spcAft>
              <a:defRPr sz="2000">
                <a:solidFill>
                  <a:schemeClr val="tx1"/>
                </a:solidFill>
                <a:latin typeface="Gill Sans MT" pitchFamily="34" charset="0"/>
                <a:cs typeface="Arial" charset="0"/>
              </a:defRPr>
            </a:lvl8pPr>
            <a:lvl9pPr marL="3886200" indent="-228600" defTabSz="1019175" eaLnBrk="0" fontAlgn="base" hangingPunct="0">
              <a:spcBef>
                <a:spcPct val="0"/>
              </a:spcBef>
              <a:spcAft>
                <a:spcPct val="0"/>
              </a:spcAft>
              <a:defRPr sz="2000">
                <a:solidFill>
                  <a:schemeClr val="tx1"/>
                </a:solidFill>
                <a:latin typeface="Gill Sans MT" pitchFamily="34" charset="0"/>
                <a:cs typeface="Arial" charset="0"/>
              </a:defRPr>
            </a:lvl9pPr>
          </a:lstStyle>
          <a:p>
            <a:pPr algn="ctr" eaLnBrk="1" hangingPunct="1">
              <a:spcBef>
                <a:spcPct val="50000"/>
              </a:spcBef>
              <a:defRPr/>
            </a:pPr>
            <a:r>
              <a:rPr lang="en-US" sz="700" smtClean="0">
                <a:solidFill>
                  <a:srgbClr val="808080"/>
                </a:solidFill>
              </a:rPr>
              <a:t>© Copyright Keller Williams® Realty, Inc. 2012</a:t>
            </a:r>
          </a:p>
        </p:txBody>
      </p:sp>
    </p:spTree>
  </p:cSld>
  <p:clrMap bg1="lt1" tx1="dk1" bg2="lt2" tx2="dk2" accent1="accent1" accent2="accent2" accent3="accent3" accent4="accent4" accent5="accent5" accent6="accent6" hlink="hlink" folHlink="folHlink"/>
  <p:sldLayoutIdLst>
    <p:sldLayoutId id="2147483923" r:id="rId1"/>
  </p:sldLayoutIdLst>
  <p:timing>
    <p:tnLst>
      <p:par>
        <p:cTn id="1" dur="indefinite" restart="never" nodeType="tmRoot"/>
      </p:par>
    </p:tnLst>
  </p:timing>
  <p:txStyles>
    <p:titleStyle>
      <a:lvl1pPr algn="ctr" defTabSz="912813" rtl="0" eaLnBrk="0" fontAlgn="base" hangingPunct="0">
        <a:spcBef>
          <a:spcPct val="0"/>
        </a:spcBef>
        <a:spcAft>
          <a:spcPct val="0"/>
        </a:spcAft>
        <a:defRPr sz="4400">
          <a:solidFill>
            <a:schemeClr val="tx2"/>
          </a:solidFill>
          <a:latin typeface="+mj-lt"/>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410195" algn="ctr" defTabSz="914394" rtl="0" fontAlgn="base">
        <a:spcBef>
          <a:spcPct val="0"/>
        </a:spcBef>
        <a:spcAft>
          <a:spcPct val="0"/>
        </a:spcAft>
        <a:defRPr sz="4400">
          <a:solidFill>
            <a:schemeClr val="tx2"/>
          </a:solidFill>
          <a:latin typeface="Arial" charset="0"/>
        </a:defRPr>
      </a:lvl6pPr>
      <a:lvl7pPr marL="820391" algn="ctr" defTabSz="914394" rtl="0" fontAlgn="base">
        <a:spcBef>
          <a:spcPct val="0"/>
        </a:spcBef>
        <a:spcAft>
          <a:spcPct val="0"/>
        </a:spcAft>
        <a:defRPr sz="4400">
          <a:solidFill>
            <a:schemeClr val="tx2"/>
          </a:solidFill>
          <a:latin typeface="Arial" charset="0"/>
        </a:defRPr>
      </a:lvl7pPr>
      <a:lvl8pPr marL="1230586" algn="ctr" defTabSz="914394" rtl="0" fontAlgn="base">
        <a:spcBef>
          <a:spcPct val="0"/>
        </a:spcBef>
        <a:spcAft>
          <a:spcPct val="0"/>
        </a:spcAft>
        <a:defRPr sz="4400">
          <a:solidFill>
            <a:schemeClr val="tx2"/>
          </a:solidFill>
          <a:latin typeface="Arial" charset="0"/>
        </a:defRPr>
      </a:lvl8pPr>
      <a:lvl9pPr marL="1640781" algn="ctr" defTabSz="914394" rtl="0" fontAlgn="base">
        <a:spcBef>
          <a:spcPct val="0"/>
        </a:spcBef>
        <a:spcAft>
          <a:spcPct val="0"/>
        </a:spcAft>
        <a:defRPr sz="4400">
          <a:solidFill>
            <a:schemeClr val="tx2"/>
          </a:solidFill>
          <a:latin typeface="Arial" charset="0"/>
        </a:defRPr>
      </a:lvl9pPr>
    </p:titleStyle>
    <p:body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1413" indent="-227013"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66868" indent="-227888" algn="l" defTabSz="914394" rtl="0" fontAlgn="base">
        <a:spcBef>
          <a:spcPct val="20000"/>
        </a:spcBef>
        <a:spcAft>
          <a:spcPct val="0"/>
        </a:spcAft>
        <a:buChar char="»"/>
        <a:defRPr sz="2000">
          <a:solidFill>
            <a:schemeClr val="tx1"/>
          </a:solidFill>
          <a:latin typeface="+mn-lt"/>
        </a:defRPr>
      </a:lvl6pPr>
      <a:lvl7pPr marL="2877064" indent="-227888" algn="l" defTabSz="914394" rtl="0" fontAlgn="base">
        <a:spcBef>
          <a:spcPct val="20000"/>
        </a:spcBef>
        <a:spcAft>
          <a:spcPct val="0"/>
        </a:spcAft>
        <a:buChar char="»"/>
        <a:defRPr sz="2000">
          <a:solidFill>
            <a:schemeClr val="tx1"/>
          </a:solidFill>
          <a:latin typeface="+mn-lt"/>
        </a:defRPr>
      </a:lvl7pPr>
      <a:lvl8pPr marL="3287261" indent="-227888" algn="l" defTabSz="914394" rtl="0" fontAlgn="base">
        <a:spcBef>
          <a:spcPct val="20000"/>
        </a:spcBef>
        <a:spcAft>
          <a:spcPct val="0"/>
        </a:spcAft>
        <a:buChar char="»"/>
        <a:defRPr sz="2000">
          <a:solidFill>
            <a:schemeClr val="tx1"/>
          </a:solidFill>
          <a:latin typeface="+mn-lt"/>
        </a:defRPr>
      </a:lvl8pPr>
      <a:lvl9pPr marL="3697455" indent="-227888" algn="l" defTabSz="914394" rtl="0" fontAlgn="base">
        <a:spcBef>
          <a:spcPct val="20000"/>
        </a:spcBef>
        <a:spcAft>
          <a:spcPct val="0"/>
        </a:spcAft>
        <a:buChar char="»"/>
        <a:defRPr sz="2000">
          <a:solidFill>
            <a:schemeClr val="tx1"/>
          </a:solidFill>
          <a:latin typeface="+mn-lt"/>
        </a:defRPr>
      </a:lvl9pPr>
    </p:bodyStyle>
    <p:otherStyle>
      <a:defPPr>
        <a:defRPr lang="en-US"/>
      </a:defPPr>
      <a:lvl1pPr marL="0" algn="l" defTabSz="820391" rtl="0" eaLnBrk="1" latinLnBrk="0" hangingPunct="1">
        <a:defRPr sz="1600" kern="1200">
          <a:solidFill>
            <a:schemeClr val="tx1"/>
          </a:solidFill>
          <a:latin typeface="+mn-lt"/>
          <a:ea typeface="+mn-ea"/>
          <a:cs typeface="+mn-cs"/>
        </a:defRPr>
      </a:lvl1pPr>
      <a:lvl2pPr marL="410195" algn="l" defTabSz="820391" rtl="0" eaLnBrk="1" latinLnBrk="0" hangingPunct="1">
        <a:defRPr sz="1600" kern="1200">
          <a:solidFill>
            <a:schemeClr val="tx1"/>
          </a:solidFill>
          <a:latin typeface="+mn-lt"/>
          <a:ea typeface="+mn-ea"/>
          <a:cs typeface="+mn-cs"/>
        </a:defRPr>
      </a:lvl2pPr>
      <a:lvl3pPr marL="820391" algn="l" defTabSz="820391" rtl="0" eaLnBrk="1" latinLnBrk="0" hangingPunct="1">
        <a:defRPr sz="1600" kern="1200">
          <a:solidFill>
            <a:schemeClr val="tx1"/>
          </a:solidFill>
          <a:latin typeface="+mn-lt"/>
          <a:ea typeface="+mn-ea"/>
          <a:cs typeface="+mn-cs"/>
        </a:defRPr>
      </a:lvl3pPr>
      <a:lvl4pPr marL="1230586" algn="l" defTabSz="820391" rtl="0" eaLnBrk="1" latinLnBrk="0" hangingPunct="1">
        <a:defRPr sz="1600" kern="1200">
          <a:solidFill>
            <a:schemeClr val="tx1"/>
          </a:solidFill>
          <a:latin typeface="+mn-lt"/>
          <a:ea typeface="+mn-ea"/>
          <a:cs typeface="+mn-cs"/>
        </a:defRPr>
      </a:lvl4pPr>
      <a:lvl5pPr marL="1640781" algn="l" defTabSz="820391" rtl="0" eaLnBrk="1" latinLnBrk="0" hangingPunct="1">
        <a:defRPr sz="1600" kern="1200">
          <a:solidFill>
            <a:schemeClr val="tx1"/>
          </a:solidFill>
          <a:latin typeface="+mn-lt"/>
          <a:ea typeface="+mn-ea"/>
          <a:cs typeface="+mn-cs"/>
        </a:defRPr>
      </a:lvl5pPr>
      <a:lvl6pPr marL="2050976" algn="l" defTabSz="820391" rtl="0" eaLnBrk="1" latinLnBrk="0" hangingPunct="1">
        <a:defRPr sz="1600" kern="1200">
          <a:solidFill>
            <a:schemeClr val="tx1"/>
          </a:solidFill>
          <a:latin typeface="+mn-lt"/>
          <a:ea typeface="+mn-ea"/>
          <a:cs typeface="+mn-cs"/>
        </a:defRPr>
      </a:lvl6pPr>
      <a:lvl7pPr marL="2461173" algn="l" defTabSz="820391" rtl="0" eaLnBrk="1" latinLnBrk="0" hangingPunct="1">
        <a:defRPr sz="1600" kern="1200">
          <a:solidFill>
            <a:schemeClr val="tx1"/>
          </a:solidFill>
          <a:latin typeface="+mn-lt"/>
          <a:ea typeface="+mn-ea"/>
          <a:cs typeface="+mn-cs"/>
        </a:defRPr>
      </a:lvl7pPr>
      <a:lvl8pPr marL="2871367" algn="l" defTabSz="820391" rtl="0" eaLnBrk="1" latinLnBrk="0" hangingPunct="1">
        <a:defRPr sz="1600" kern="1200">
          <a:solidFill>
            <a:schemeClr val="tx1"/>
          </a:solidFill>
          <a:latin typeface="+mn-lt"/>
          <a:ea typeface="+mn-ea"/>
          <a:cs typeface="+mn-cs"/>
        </a:defRPr>
      </a:lvl8pPr>
      <a:lvl9pPr marL="3281562" algn="l" defTabSz="820391"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10"/>
          <p:cNvSpPr>
            <a:spLocks noChangeArrowheads="1"/>
          </p:cNvSpPr>
          <p:nvPr userDrawn="1"/>
        </p:nvSpPr>
        <p:spPr bwMode="auto">
          <a:xfrm>
            <a:off x="0" y="336550"/>
            <a:ext cx="484188" cy="6715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endParaRPr lang="en-US" altLang="en-US" smtClean="0">
              <a:solidFill>
                <a:srgbClr val="000000"/>
              </a:solidFill>
              <a:latin typeface="Gill Sans MT" pitchFamily="34" charset="0"/>
            </a:endParaRPr>
          </a:p>
        </p:txBody>
      </p:sp>
      <p:sp>
        <p:nvSpPr>
          <p:cNvPr id="2051" name="Text Box 11"/>
          <p:cNvSpPr txBox="1">
            <a:spLocks noChangeArrowheads="1"/>
          </p:cNvSpPr>
          <p:nvPr userDrawn="1"/>
        </p:nvSpPr>
        <p:spPr bwMode="auto">
          <a:xfrm>
            <a:off x="346075" y="604838"/>
            <a:ext cx="41560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1019175" eaLnBrk="0" hangingPunct="0">
              <a:defRPr sz="2000">
                <a:solidFill>
                  <a:schemeClr val="tx1"/>
                </a:solidFill>
                <a:latin typeface="Gill Sans MT" pitchFamily="34" charset="0"/>
                <a:cs typeface="Arial" charset="0"/>
              </a:defRPr>
            </a:lvl1pPr>
            <a:lvl2pPr marL="742950" indent="-285750" defTabSz="1019175" eaLnBrk="0" hangingPunct="0">
              <a:defRPr sz="2000">
                <a:solidFill>
                  <a:schemeClr val="tx1"/>
                </a:solidFill>
                <a:latin typeface="Gill Sans MT" pitchFamily="34" charset="0"/>
                <a:cs typeface="Arial" charset="0"/>
              </a:defRPr>
            </a:lvl2pPr>
            <a:lvl3pPr marL="1143000" indent="-228600" defTabSz="1019175" eaLnBrk="0" hangingPunct="0">
              <a:defRPr sz="2000">
                <a:solidFill>
                  <a:schemeClr val="tx1"/>
                </a:solidFill>
                <a:latin typeface="Gill Sans MT" pitchFamily="34" charset="0"/>
                <a:cs typeface="Arial" charset="0"/>
              </a:defRPr>
            </a:lvl3pPr>
            <a:lvl4pPr marL="1600200" indent="-228600" defTabSz="1019175" eaLnBrk="0" hangingPunct="0">
              <a:defRPr sz="2000">
                <a:solidFill>
                  <a:schemeClr val="tx1"/>
                </a:solidFill>
                <a:latin typeface="Gill Sans MT" pitchFamily="34" charset="0"/>
                <a:cs typeface="Arial" charset="0"/>
              </a:defRPr>
            </a:lvl4pPr>
            <a:lvl5pPr marL="2057400" indent="-228600" defTabSz="1019175" eaLnBrk="0" hangingPunct="0">
              <a:defRPr sz="2000">
                <a:solidFill>
                  <a:schemeClr val="tx1"/>
                </a:solidFill>
                <a:latin typeface="Gill Sans MT" pitchFamily="34" charset="0"/>
                <a:cs typeface="Arial" charset="0"/>
              </a:defRPr>
            </a:lvl5pPr>
            <a:lvl6pPr marL="2514600" indent="-228600" defTabSz="1019175" eaLnBrk="0" fontAlgn="base" hangingPunct="0">
              <a:spcBef>
                <a:spcPct val="0"/>
              </a:spcBef>
              <a:spcAft>
                <a:spcPct val="0"/>
              </a:spcAft>
              <a:defRPr sz="2000">
                <a:solidFill>
                  <a:schemeClr val="tx1"/>
                </a:solidFill>
                <a:latin typeface="Gill Sans MT" pitchFamily="34" charset="0"/>
                <a:cs typeface="Arial" charset="0"/>
              </a:defRPr>
            </a:lvl6pPr>
            <a:lvl7pPr marL="2971800" indent="-228600" defTabSz="1019175" eaLnBrk="0" fontAlgn="base" hangingPunct="0">
              <a:spcBef>
                <a:spcPct val="0"/>
              </a:spcBef>
              <a:spcAft>
                <a:spcPct val="0"/>
              </a:spcAft>
              <a:defRPr sz="2000">
                <a:solidFill>
                  <a:schemeClr val="tx1"/>
                </a:solidFill>
                <a:latin typeface="Gill Sans MT" pitchFamily="34" charset="0"/>
                <a:cs typeface="Arial" charset="0"/>
              </a:defRPr>
            </a:lvl7pPr>
            <a:lvl8pPr marL="3429000" indent="-228600" defTabSz="1019175" eaLnBrk="0" fontAlgn="base" hangingPunct="0">
              <a:spcBef>
                <a:spcPct val="0"/>
              </a:spcBef>
              <a:spcAft>
                <a:spcPct val="0"/>
              </a:spcAft>
              <a:defRPr sz="2000">
                <a:solidFill>
                  <a:schemeClr val="tx1"/>
                </a:solidFill>
                <a:latin typeface="Gill Sans MT" pitchFamily="34" charset="0"/>
                <a:cs typeface="Arial" charset="0"/>
              </a:defRPr>
            </a:lvl8pPr>
            <a:lvl9pPr marL="3886200" indent="-228600" defTabSz="1019175" eaLnBrk="0" fontAlgn="base" hangingPunct="0">
              <a:spcBef>
                <a:spcPct val="0"/>
              </a:spcBef>
              <a:spcAft>
                <a:spcPct val="0"/>
              </a:spcAft>
              <a:defRPr sz="2000">
                <a:solidFill>
                  <a:schemeClr val="tx1"/>
                </a:solidFill>
                <a:latin typeface="Gill Sans MT" pitchFamily="34" charset="0"/>
                <a:cs typeface="Arial" charset="0"/>
              </a:defRPr>
            </a:lvl9pPr>
          </a:lstStyle>
          <a:p>
            <a:pPr eaLnBrk="1" hangingPunct="1">
              <a:spcBef>
                <a:spcPct val="50000"/>
              </a:spcBef>
              <a:defRPr/>
            </a:pPr>
            <a:endParaRPr lang="en-US" smtClean="0">
              <a:solidFill>
                <a:srgbClr val="000000"/>
              </a:solidFill>
              <a:latin typeface="Arial" charset="0"/>
            </a:endParaRPr>
          </a:p>
        </p:txBody>
      </p:sp>
      <p:pic>
        <p:nvPicPr>
          <p:cNvPr id="4100" name="Picture 12" descr="rign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73813" y="6267450"/>
            <a:ext cx="762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3" descr="kw-logo-rgb-stacked"/>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7963" y="5580063"/>
            <a:ext cx="158273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14"/>
          <p:cNvSpPr txBox="1">
            <a:spLocks noChangeArrowheads="1"/>
          </p:cNvSpPr>
          <p:nvPr userDrawn="1"/>
        </p:nvSpPr>
        <p:spPr bwMode="auto">
          <a:xfrm>
            <a:off x="7827963" y="6454775"/>
            <a:ext cx="11080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1019175" eaLnBrk="0" hangingPunct="0">
              <a:defRPr sz="2000">
                <a:solidFill>
                  <a:schemeClr val="tx1"/>
                </a:solidFill>
                <a:latin typeface="Gill Sans MT" pitchFamily="34" charset="0"/>
                <a:cs typeface="Arial" charset="0"/>
              </a:defRPr>
            </a:lvl1pPr>
            <a:lvl2pPr marL="742950" indent="-285750" defTabSz="1019175" eaLnBrk="0" hangingPunct="0">
              <a:defRPr sz="2000">
                <a:solidFill>
                  <a:schemeClr val="tx1"/>
                </a:solidFill>
                <a:latin typeface="Gill Sans MT" pitchFamily="34" charset="0"/>
                <a:cs typeface="Arial" charset="0"/>
              </a:defRPr>
            </a:lvl2pPr>
            <a:lvl3pPr marL="1143000" indent="-228600" defTabSz="1019175" eaLnBrk="0" hangingPunct="0">
              <a:defRPr sz="2000">
                <a:solidFill>
                  <a:schemeClr val="tx1"/>
                </a:solidFill>
                <a:latin typeface="Gill Sans MT" pitchFamily="34" charset="0"/>
                <a:cs typeface="Arial" charset="0"/>
              </a:defRPr>
            </a:lvl3pPr>
            <a:lvl4pPr marL="1600200" indent="-228600" defTabSz="1019175" eaLnBrk="0" hangingPunct="0">
              <a:defRPr sz="2000">
                <a:solidFill>
                  <a:schemeClr val="tx1"/>
                </a:solidFill>
                <a:latin typeface="Gill Sans MT" pitchFamily="34" charset="0"/>
                <a:cs typeface="Arial" charset="0"/>
              </a:defRPr>
            </a:lvl4pPr>
            <a:lvl5pPr marL="2057400" indent="-228600" defTabSz="1019175" eaLnBrk="0" hangingPunct="0">
              <a:defRPr sz="2000">
                <a:solidFill>
                  <a:schemeClr val="tx1"/>
                </a:solidFill>
                <a:latin typeface="Gill Sans MT" pitchFamily="34" charset="0"/>
                <a:cs typeface="Arial" charset="0"/>
              </a:defRPr>
            </a:lvl5pPr>
            <a:lvl6pPr marL="2514600" indent="-228600" defTabSz="1019175" eaLnBrk="0" fontAlgn="base" hangingPunct="0">
              <a:spcBef>
                <a:spcPct val="0"/>
              </a:spcBef>
              <a:spcAft>
                <a:spcPct val="0"/>
              </a:spcAft>
              <a:defRPr sz="2000">
                <a:solidFill>
                  <a:schemeClr val="tx1"/>
                </a:solidFill>
                <a:latin typeface="Gill Sans MT" pitchFamily="34" charset="0"/>
                <a:cs typeface="Arial" charset="0"/>
              </a:defRPr>
            </a:lvl6pPr>
            <a:lvl7pPr marL="2971800" indent="-228600" defTabSz="1019175" eaLnBrk="0" fontAlgn="base" hangingPunct="0">
              <a:spcBef>
                <a:spcPct val="0"/>
              </a:spcBef>
              <a:spcAft>
                <a:spcPct val="0"/>
              </a:spcAft>
              <a:defRPr sz="2000">
                <a:solidFill>
                  <a:schemeClr val="tx1"/>
                </a:solidFill>
                <a:latin typeface="Gill Sans MT" pitchFamily="34" charset="0"/>
                <a:cs typeface="Arial" charset="0"/>
              </a:defRPr>
            </a:lvl7pPr>
            <a:lvl8pPr marL="3429000" indent="-228600" defTabSz="1019175" eaLnBrk="0" fontAlgn="base" hangingPunct="0">
              <a:spcBef>
                <a:spcPct val="0"/>
              </a:spcBef>
              <a:spcAft>
                <a:spcPct val="0"/>
              </a:spcAft>
              <a:defRPr sz="2000">
                <a:solidFill>
                  <a:schemeClr val="tx1"/>
                </a:solidFill>
                <a:latin typeface="Gill Sans MT" pitchFamily="34" charset="0"/>
                <a:cs typeface="Arial" charset="0"/>
              </a:defRPr>
            </a:lvl8pPr>
            <a:lvl9pPr marL="3886200" indent="-228600" defTabSz="1019175" eaLnBrk="0" fontAlgn="base" hangingPunct="0">
              <a:spcBef>
                <a:spcPct val="0"/>
              </a:spcBef>
              <a:spcAft>
                <a:spcPct val="0"/>
              </a:spcAft>
              <a:defRPr sz="2000">
                <a:solidFill>
                  <a:schemeClr val="tx1"/>
                </a:solidFill>
                <a:latin typeface="Gill Sans MT" pitchFamily="34" charset="0"/>
                <a:cs typeface="Arial" charset="0"/>
              </a:defRPr>
            </a:lvl9pPr>
          </a:lstStyle>
          <a:p>
            <a:pPr eaLnBrk="1" hangingPunct="1">
              <a:spcBef>
                <a:spcPct val="50000"/>
              </a:spcBef>
              <a:defRPr/>
            </a:pPr>
            <a:r>
              <a:rPr lang="en-US" sz="1100" smtClean="0">
                <a:solidFill>
                  <a:srgbClr val="000000"/>
                </a:solidFill>
              </a:rPr>
              <a:t>www.kw.com</a:t>
            </a:r>
          </a:p>
        </p:txBody>
      </p:sp>
      <p:sp>
        <p:nvSpPr>
          <p:cNvPr id="2055" name="Text Box 15"/>
          <p:cNvSpPr txBox="1">
            <a:spLocks noChangeArrowheads="1"/>
          </p:cNvSpPr>
          <p:nvPr userDrawn="1"/>
        </p:nvSpPr>
        <p:spPr bwMode="auto">
          <a:xfrm>
            <a:off x="2978150" y="6542088"/>
            <a:ext cx="374173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1019175" eaLnBrk="0" hangingPunct="0">
              <a:defRPr sz="2000">
                <a:solidFill>
                  <a:schemeClr val="tx1"/>
                </a:solidFill>
                <a:latin typeface="Gill Sans MT" pitchFamily="34" charset="0"/>
                <a:cs typeface="Arial" charset="0"/>
              </a:defRPr>
            </a:lvl1pPr>
            <a:lvl2pPr marL="742950" indent="-285750" defTabSz="1019175" eaLnBrk="0" hangingPunct="0">
              <a:defRPr sz="2000">
                <a:solidFill>
                  <a:schemeClr val="tx1"/>
                </a:solidFill>
                <a:latin typeface="Gill Sans MT" pitchFamily="34" charset="0"/>
                <a:cs typeface="Arial" charset="0"/>
              </a:defRPr>
            </a:lvl2pPr>
            <a:lvl3pPr marL="1143000" indent="-228600" defTabSz="1019175" eaLnBrk="0" hangingPunct="0">
              <a:defRPr sz="2000">
                <a:solidFill>
                  <a:schemeClr val="tx1"/>
                </a:solidFill>
                <a:latin typeface="Gill Sans MT" pitchFamily="34" charset="0"/>
                <a:cs typeface="Arial" charset="0"/>
              </a:defRPr>
            </a:lvl3pPr>
            <a:lvl4pPr marL="1600200" indent="-228600" defTabSz="1019175" eaLnBrk="0" hangingPunct="0">
              <a:defRPr sz="2000">
                <a:solidFill>
                  <a:schemeClr val="tx1"/>
                </a:solidFill>
                <a:latin typeface="Gill Sans MT" pitchFamily="34" charset="0"/>
                <a:cs typeface="Arial" charset="0"/>
              </a:defRPr>
            </a:lvl4pPr>
            <a:lvl5pPr marL="2057400" indent="-228600" defTabSz="1019175" eaLnBrk="0" hangingPunct="0">
              <a:defRPr sz="2000">
                <a:solidFill>
                  <a:schemeClr val="tx1"/>
                </a:solidFill>
                <a:latin typeface="Gill Sans MT" pitchFamily="34" charset="0"/>
                <a:cs typeface="Arial" charset="0"/>
              </a:defRPr>
            </a:lvl5pPr>
            <a:lvl6pPr marL="2514600" indent="-228600" defTabSz="1019175" eaLnBrk="0" fontAlgn="base" hangingPunct="0">
              <a:spcBef>
                <a:spcPct val="0"/>
              </a:spcBef>
              <a:spcAft>
                <a:spcPct val="0"/>
              </a:spcAft>
              <a:defRPr sz="2000">
                <a:solidFill>
                  <a:schemeClr val="tx1"/>
                </a:solidFill>
                <a:latin typeface="Gill Sans MT" pitchFamily="34" charset="0"/>
                <a:cs typeface="Arial" charset="0"/>
              </a:defRPr>
            </a:lvl6pPr>
            <a:lvl7pPr marL="2971800" indent="-228600" defTabSz="1019175" eaLnBrk="0" fontAlgn="base" hangingPunct="0">
              <a:spcBef>
                <a:spcPct val="0"/>
              </a:spcBef>
              <a:spcAft>
                <a:spcPct val="0"/>
              </a:spcAft>
              <a:defRPr sz="2000">
                <a:solidFill>
                  <a:schemeClr val="tx1"/>
                </a:solidFill>
                <a:latin typeface="Gill Sans MT" pitchFamily="34" charset="0"/>
                <a:cs typeface="Arial" charset="0"/>
              </a:defRPr>
            </a:lvl7pPr>
            <a:lvl8pPr marL="3429000" indent="-228600" defTabSz="1019175" eaLnBrk="0" fontAlgn="base" hangingPunct="0">
              <a:spcBef>
                <a:spcPct val="0"/>
              </a:spcBef>
              <a:spcAft>
                <a:spcPct val="0"/>
              </a:spcAft>
              <a:defRPr sz="2000">
                <a:solidFill>
                  <a:schemeClr val="tx1"/>
                </a:solidFill>
                <a:latin typeface="Gill Sans MT" pitchFamily="34" charset="0"/>
                <a:cs typeface="Arial" charset="0"/>
              </a:defRPr>
            </a:lvl8pPr>
            <a:lvl9pPr marL="3886200" indent="-228600" defTabSz="1019175" eaLnBrk="0" fontAlgn="base" hangingPunct="0">
              <a:spcBef>
                <a:spcPct val="0"/>
              </a:spcBef>
              <a:spcAft>
                <a:spcPct val="0"/>
              </a:spcAft>
              <a:defRPr sz="2000">
                <a:solidFill>
                  <a:schemeClr val="tx1"/>
                </a:solidFill>
                <a:latin typeface="Gill Sans MT" pitchFamily="34" charset="0"/>
                <a:cs typeface="Arial" charset="0"/>
              </a:defRPr>
            </a:lvl9pPr>
          </a:lstStyle>
          <a:p>
            <a:pPr algn="ctr" eaLnBrk="1" hangingPunct="1">
              <a:spcBef>
                <a:spcPct val="50000"/>
              </a:spcBef>
              <a:defRPr/>
            </a:pPr>
            <a:r>
              <a:rPr lang="en-US" sz="700" smtClean="0">
                <a:solidFill>
                  <a:srgbClr val="808080"/>
                </a:solidFill>
              </a:rPr>
              <a:t>© Copyright Keller Williams® Realty, Inc. 2012</a:t>
            </a:r>
          </a:p>
        </p:txBody>
      </p:sp>
    </p:spTree>
  </p:cSld>
  <p:clrMap bg1="lt1" tx1="dk1" bg2="lt2" tx2="dk2" accent1="accent1" accent2="accent2" accent3="accent3" accent4="accent4" accent5="accent5" accent6="accent6" hlink="hlink" folHlink="folHlink"/>
  <p:sldLayoutIdLst>
    <p:sldLayoutId id="2147483924" r:id="rId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10291" algn="ctr" defTabSz="914608" rtl="0" fontAlgn="base">
        <a:spcBef>
          <a:spcPct val="0"/>
        </a:spcBef>
        <a:spcAft>
          <a:spcPct val="0"/>
        </a:spcAft>
        <a:defRPr sz="4400">
          <a:solidFill>
            <a:schemeClr val="tx2"/>
          </a:solidFill>
          <a:latin typeface="Arial" charset="0"/>
        </a:defRPr>
      </a:lvl6pPr>
      <a:lvl7pPr marL="820583" algn="ctr" defTabSz="914608" rtl="0" fontAlgn="base">
        <a:spcBef>
          <a:spcPct val="0"/>
        </a:spcBef>
        <a:spcAft>
          <a:spcPct val="0"/>
        </a:spcAft>
        <a:defRPr sz="4400">
          <a:solidFill>
            <a:schemeClr val="tx2"/>
          </a:solidFill>
          <a:latin typeface="Arial" charset="0"/>
        </a:defRPr>
      </a:lvl7pPr>
      <a:lvl8pPr marL="1230874" algn="ctr" defTabSz="914608" rtl="0" fontAlgn="base">
        <a:spcBef>
          <a:spcPct val="0"/>
        </a:spcBef>
        <a:spcAft>
          <a:spcPct val="0"/>
        </a:spcAft>
        <a:defRPr sz="4400">
          <a:solidFill>
            <a:schemeClr val="tx2"/>
          </a:solidFill>
          <a:latin typeface="Arial" charset="0"/>
        </a:defRPr>
      </a:lvl8pPr>
      <a:lvl9pPr marL="1641165" algn="ctr" defTabSz="914608"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467446" indent="-227940" algn="l" defTabSz="914608" rtl="0" fontAlgn="base">
        <a:spcBef>
          <a:spcPct val="20000"/>
        </a:spcBef>
        <a:spcAft>
          <a:spcPct val="0"/>
        </a:spcAft>
        <a:buChar char="»"/>
        <a:defRPr sz="2000">
          <a:solidFill>
            <a:schemeClr val="tx1"/>
          </a:solidFill>
          <a:latin typeface="+mn-lt"/>
        </a:defRPr>
      </a:lvl6pPr>
      <a:lvl7pPr marL="2877737" indent="-227940" algn="l" defTabSz="914608" rtl="0" fontAlgn="base">
        <a:spcBef>
          <a:spcPct val="20000"/>
        </a:spcBef>
        <a:spcAft>
          <a:spcPct val="0"/>
        </a:spcAft>
        <a:buChar char="»"/>
        <a:defRPr sz="2000">
          <a:solidFill>
            <a:schemeClr val="tx1"/>
          </a:solidFill>
          <a:latin typeface="+mn-lt"/>
        </a:defRPr>
      </a:lvl7pPr>
      <a:lvl8pPr marL="3288029" indent="-227940" algn="l" defTabSz="914608" rtl="0" fontAlgn="base">
        <a:spcBef>
          <a:spcPct val="20000"/>
        </a:spcBef>
        <a:spcAft>
          <a:spcPct val="0"/>
        </a:spcAft>
        <a:buChar char="»"/>
        <a:defRPr sz="2000">
          <a:solidFill>
            <a:schemeClr val="tx1"/>
          </a:solidFill>
          <a:latin typeface="+mn-lt"/>
        </a:defRPr>
      </a:lvl8pPr>
      <a:lvl9pPr marL="3698320" indent="-227940" algn="l" defTabSz="914608" rtl="0" fontAlgn="base">
        <a:spcBef>
          <a:spcPct val="20000"/>
        </a:spcBef>
        <a:spcAft>
          <a:spcPct val="0"/>
        </a:spcAft>
        <a:buChar char="»"/>
        <a:defRPr sz="2000">
          <a:solidFill>
            <a:schemeClr val="tx1"/>
          </a:solidFill>
          <a:latin typeface="+mn-lt"/>
        </a:defRPr>
      </a:lvl9pPr>
    </p:bodyStyle>
    <p:otherStyle>
      <a:defPPr>
        <a:defRPr lang="en-US"/>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jpe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14.png"/><Relationship Id="rId4" Type="http://schemas.openxmlformats.org/officeDocument/2006/relationships/image" Target="../media/image17.jpe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14.png"/><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39.png"/><Relationship Id="rId5" Type="http://schemas.openxmlformats.org/officeDocument/2006/relationships/image" Target="../media/image36.jpeg"/><Relationship Id="rId10" Type="http://schemas.openxmlformats.org/officeDocument/2006/relationships/image" Target="../media/image38.png"/><Relationship Id="rId4" Type="http://schemas.openxmlformats.org/officeDocument/2006/relationships/image" Target="../media/image6.jpeg"/><Relationship Id="rId9" Type="http://schemas.openxmlformats.org/officeDocument/2006/relationships/image" Target="../media/image8.jpe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jpe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44.png"/><Relationship Id="rId5" Type="http://schemas.openxmlformats.org/officeDocument/2006/relationships/image" Target="../media/image24.jpeg"/><Relationship Id="rId10" Type="http://schemas.openxmlformats.org/officeDocument/2006/relationships/image" Target="../media/image43.png"/><Relationship Id="rId4" Type="http://schemas.openxmlformats.org/officeDocument/2006/relationships/image" Target="../media/image17.jpe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48.png"/><Relationship Id="rId3" Type="http://schemas.openxmlformats.org/officeDocument/2006/relationships/image" Target="../media/image15.jpeg"/><Relationship Id="rId7" Type="http://schemas.openxmlformats.org/officeDocument/2006/relationships/image" Target="../media/image26.jpeg"/><Relationship Id="rId12"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18.png"/><Relationship Id="rId5" Type="http://schemas.openxmlformats.org/officeDocument/2006/relationships/image" Target="../media/image46.jpeg"/><Relationship Id="rId10" Type="http://schemas.openxmlformats.org/officeDocument/2006/relationships/image" Target="../media/image14.png"/><Relationship Id="rId4" Type="http://schemas.openxmlformats.org/officeDocument/2006/relationships/image" Target="../media/image45.jpe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5.jpeg"/><Relationship Id="rId7" Type="http://schemas.openxmlformats.org/officeDocument/2006/relationships/image" Target="../media/image24.jpeg"/><Relationship Id="rId12"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9.png"/><Relationship Id="rId5" Type="http://schemas.openxmlformats.org/officeDocument/2006/relationships/image" Target="../media/image49.jpeg"/><Relationship Id="rId10" Type="http://schemas.openxmlformats.org/officeDocument/2006/relationships/image" Target="../media/image51.jpeg"/><Relationship Id="rId4" Type="http://schemas.openxmlformats.org/officeDocument/2006/relationships/image" Target="../media/image17.jpeg"/><Relationship Id="rId9" Type="http://schemas.openxmlformats.org/officeDocument/2006/relationships/image" Target="../media/image36.jpe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5.jpeg"/><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14.png"/><Relationship Id="rId5" Type="http://schemas.openxmlformats.org/officeDocument/2006/relationships/image" Target="../media/image52.png"/><Relationship Id="rId10" Type="http://schemas.openxmlformats.org/officeDocument/2006/relationships/image" Target="../media/image9.png"/><Relationship Id="rId4" Type="http://schemas.openxmlformats.org/officeDocument/2006/relationships/image" Target="../media/image36.jpeg"/><Relationship Id="rId9"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4.jpeg"/><Relationship Id="rId4" Type="http://schemas.openxmlformats.org/officeDocument/2006/relationships/image" Target="../media/image6.jpeg"/><Relationship Id="rId9" Type="http://schemas.openxmlformats.org/officeDocument/2006/relationships/image" Target="../media/image55.jpeg"/></Relationships>
</file>

<file path=ppt/slides/_rels/slide1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5.jpe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18.png"/><Relationship Id="rId5" Type="http://schemas.openxmlformats.org/officeDocument/2006/relationships/image" Target="../media/image56.jpeg"/><Relationship Id="rId10" Type="http://schemas.openxmlformats.org/officeDocument/2006/relationships/image" Target="../media/image14.png"/><Relationship Id="rId4" Type="http://schemas.openxmlformats.org/officeDocument/2006/relationships/image" Target="../media/image36.jpe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jpeg"/><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22.jpeg"/><Relationship Id="rId4" Type="http://schemas.openxmlformats.org/officeDocument/2006/relationships/image" Target="../media/image57.jpe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jpe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22.jpeg"/><Relationship Id="rId4" Type="http://schemas.openxmlformats.org/officeDocument/2006/relationships/image" Target="../media/image57.jpe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8.jpeg"/><Relationship Id="rId4" Type="http://schemas.openxmlformats.org/officeDocument/2006/relationships/image" Target="../media/image11.jpe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8.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4.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36.jpeg"/><Relationship Id="rId10" Type="http://schemas.openxmlformats.org/officeDocument/2006/relationships/image" Target="../media/image8.jpeg"/><Relationship Id="rId4" Type="http://schemas.openxmlformats.org/officeDocument/2006/relationships/image" Target="../media/image6.jpeg"/><Relationship Id="rId9"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8.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4.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6.jpeg"/><Relationship Id="rId10" Type="http://schemas.openxmlformats.org/officeDocument/2006/relationships/image" Target="../media/image61.png"/><Relationship Id="rId4" Type="http://schemas.openxmlformats.org/officeDocument/2006/relationships/image" Target="../media/image6.jpeg"/><Relationship Id="rId9" Type="http://schemas.openxmlformats.org/officeDocument/2006/relationships/image" Target="../media/image8.jpeg"/></Relationships>
</file>

<file path=ppt/slides/_rels/slide2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5.jpeg"/><Relationship Id="rId7"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14.png"/><Relationship Id="rId5" Type="http://schemas.openxmlformats.org/officeDocument/2006/relationships/image" Target="../media/image36.jpeg"/><Relationship Id="rId10" Type="http://schemas.openxmlformats.org/officeDocument/2006/relationships/image" Target="../media/image9.png"/><Relationship Id="rId4" Type="http://schemas.openxmlformats.org/officeDocument/2006/relationships/image" Target="../media/image17.jpeg"/><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57.jpeg"/><Relationship Id="rId10" Type="http://schemas.openxmlformats.org/officeDocument/2006/relationships/image" Target="../media/image63.png"/><Relationship Id="rId4" Type="http://schemas.openxmlformats.org/officeDocument/2006/relationships/image" Target="../media/image17.jpeg"/><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57.jpeg"/><Relationship Id="rId10" Type="http://schemas.openxmlformats.org/officeDocument/2006/relationships/image" Target="../media/image64.png"/><Relationship Id="rId4" Type="http://schemas.openxmlformats.org/officeDocument/2006/relationships/image" Target="../media/image17.jpeg"/><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65.jpe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6.png"/><Relationship Id="rId10" Type="http://schemas.openxmlformats.org/officeDocument/2006/relationships/image" Target="../media/image67.png"/><Relationship Id="rId4" Type="http://schemas.openxmlformats.org/officeDocument/2006/relationships/image" Target="../media/image6.jpeg"/><Relationship Id="rId9" Type="http://schemas.openxmlformats.org/officeDocument/2006/relationships/image" Target="../media/image8.jpe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57.jpeg"/><Relationship Id="rId10" Type="http://schemas.openxmlformats.org/officeDocument/2006/relationships/image" Target="../media/image68.png"/><Relationship Id="rId4" Type="http://schemas.openxmlformats.org/officeDocument/2006/relationships/image" Target="../media/image17.jpeg"/><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5.jpeg"/><Relationship Id="rId7"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14.png"/><Relationship Id="rId5" Type="http://schemas.openxmlformats.org/officeDocument/2006/relationships/image" Target="../media/image36.jpeg"/><Relationship Id="rId10" Type="http://schemas.openxmlformats.org/officeDocument/2006/relationships/image" Target="../media/image9.png"/><Relationship Id="rId4" Type="http://schemas.openxmlformats.org/officeDocument/2006/relationships/image" Target="../media/image17.jpe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8.png"/><Relationship Id="rId4" Type="http://schemas.openxmlformats.org/officeDocument/2006/relationships/image" Target="../media/image16.jpe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8.png"/><Relationship Id="rId7"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17.jpeg"/><Relationship Id="rId10" Type="http://schemas.openxmlformats.org/officeDocument/2006/relationships/image" Target="../media/image14.png"/><Relationship Id="rId4" Type="http://schemas.openxmlformats.org/officeDocument/2006/relationships/image" Target="../media/image15.jpe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8.png"/><Relationship Id="rId7"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17.jpeg"/><Relationship Id="rId10" Type="http://schemas.openxmlformats.org/officeDocument/2006/relationships/image" Target="../media/image14.png"/><Relationship Id="rId4" Type="http://schemas.openxmlformats.org/officeDocument/2006/relationships/image" Target="../media/image15.jpe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image" Target="../media/image74.jpeg"/><Relationship Id="rId12"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14.png"/><Relationship Id="rId5" Type="http://schemas.openxmlformats.org/officeDocument/2006/relationships/image" Target="../media/image72.jpeg"/><Relationship Id="rId10" Type="http://schemas.openxmlformats.org/officeDocument/2006/relationships/image" Target="../media/image9.png"/><Relationship Id="rId4" Type="http://schemas.openxmlformats.org/officeDocument/2006/relationships/image" Target="../media/image6.jpeg"/><Relationship Id="rId9" Type="http://schemas.openxmlformats.org/officeDocument/2006/relationships/image" Target="../media/image76.jpeg"/></Relationships>
</file>

<file path=ppt/slides/_rels/slide33.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image" Target="../media/image77.png"/><Relationship Id="rId12"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14.png"/><Relationship Id="rId5" Type="http://schemas.openxmlformats.org/officeDocument/2006/relationships/image" Target="../media/image72.jpeg"/><Relationship Id="rId10" Type="http://schemas.openxmlformats.org/officeDocument/2006/relationships/image" Target="../media/image9.png"/><Relationship Id="rId4" Type="http://schemas.openxmlformats.org/officeDocument/2006/relationships/image" Target="../media/image6.jpeg"/><Relationship Id="rId9" Type="http://schemas.openxmlformats.org/officeDocument/2006/relationships/image" Target="../media/image79.jpeg"/></Relationships>
</file>

<file path=ppt/slides/_rels/slide34.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37.jpeg"/><Relationship Id="rId3" Type="http://schemas.openxmlformats.org/officeDocument/2006/relationships/image" Target="../media/image5.png"/><Relationship Id="rId7" Type="http://schemas.openxmlformats.org/officeDocument/2006/relationships/image" Target="../media/image80.jpeg"/><Relationship Id="rId12"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9.png"/><Relationship Id="rId5" Type="http://schemas.openxmlformats.org/officeDocument/2006/relationships/image" Target="../media/image72.jpeg"/><Relationship Id="rId10" Type="http://schemas.openxmlformats.org/officeDocument/2006/relationships/image" Target="../media/image83.jpeg"/><Relationship Id="rId4" Type="http://schemas.openxmlformats.org/officeDocument/2006/relationships/image" Target="../media/image6.jpeg"/><Relationship Id="rId9" Type="http://schemas.openxmlformats.org/officeDocument/2006/relationships/image" Target="../media/image82.jpeg"/><Relationship Id="rId14" Type="http://schemas.openxmlformats.org/officeDocument/2006/relationships/image" Target="../media/image8.jpeg"/></Relationships>
</file>

<file path=ppt/slides/_rels/slide3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17.jpeg"/><Relationship Id="rId10" Type="http://schemas.openxmlformats.org/officeDocument/2006/relationships/image" Target="../media/image14.png"/><Relationship Id="rId4" Type="http://schemas.openxmlformats.org/officeDocument/2006/relationships/image" Target="../media/image15.jpeg"/><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5.png"/><Relationship Id="rId7" Type="http://schemas.openxmlformats.org/officeDocument/2006/relationships/image" Target="../media/image85.jpeg"/><Relationship Id="rId12"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37.jpeg"/><Relationship Id="rId5" Type="http://schemas.openxmlformats.org/officeDocument/2006/relationships/image" Target="../media/image72.jpeg"/><Relationship Id="rId10" Type="http://schemas.openxmlformats.org/officeDocument/2006/relationships/image" Target="../media/image14.png"/><Relationship Id="rId4" Type="http://schemas.openxmlformats.org/officeDocument/2006/relationships/image" Target="../media/image6.jpeg"/><Relationship Id="rId9"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7.jpeg"/><Relationship Id="rId7"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17.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7.jpe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1.jpeg"/><Relationship Id="rId4" Type="http://schemas.openxmlformats.org/officeDocument/2006/relationships/image" Target="../media/image17.jpeg"/><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8.pn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image" Target="../media/image14.png"/><Relationship Id="rId4" Type="http://schemas.openxmlformats.org/officeDocument/2006/relationships/image" Target="../media/image15.jpe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19.jpeg"/><Relationship Id="rId5" Type="http://schemas.openxmlformats.org/officeDocument/2006/relationships/image" Target="../media/image26.jpeg"/><Relationship Id="rId10" Type="http://schemas.openxmlformats.org/officeDocument/2006/relationships/image" Target="../media/image30.png"/><Relationship Id="rId4" Type="http://schemas.openxmlformats.org/officeDocument/2006/relationships/image" Target="../media/image17.jpe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jpe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31.jpeg"/><Relationship Id="rId10"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1828800" y="2057400"/>
            <a:ext cx="3886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rgbClr val="000000"/>
                </a:solidFill>
              </a:rPr>
              <a:t>This presentation is property of Michael Lewis.  310-801-6040</a:t>
            </a:r>
          </a:p>
        </p:txBody>
      </p:sp>
      <p:pic>
        <p:nvPicPr>
          <p:cNvPr id="614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150938"/>
            <a:ext cx="88392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943600"/>
            <a:ext cx="2895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6200" y="452438"/>
            <a:ext cx="6553200" cy="461962"/>
          </a:xfrm>
          <a:prstGeom prst="rect">
            <a:avLst/>
          </a:prstGeom>
          <a:noFill/>
        </p:spPr>
        <p:txBody>
          <a:bodyPr>
            <a:spAutoFit/>
          </a:bodyPr>
          <a:lstStyle/>
          <a:p>
            <a:pPr eaLnBrk="1" fontAlgn="auto" hangingPunct="1">
              <a:spcBef>
                <a:spcPts val="0"/>
              </a:spcBef>
              <a:spcAft>
                <a:spcPts val="0"/>
              </a:spcAft>
              <a:defRPr/>
            </a:pPr>
            <a:r>
              <a:rPr lang="en-US" sz="2400" spc="300" dirty="0">
                <a:solidFill>
                  <a:prstClr val="white">
                    <a:lumMod val="50000"/>
                  </a:prstClr>
                </a:solidFill>
                <a:effectLst>
                  <a:outerShdw blurRad="38100" dist="38100" dir="2700000" algn="tl">
                    <a:srgbClr val="000000">
                      <a:alpha val="43137"/>
                    </a:srgbClr>
                  </a:outerShdw>
                </a:effectLst>
                <a:latin typeface="Century Gothic" pitchFamily="34" charset="0"/>
                <a:cs typeface="+mn-cs"/>
              </a:rPr>
              <a:t>MARKETING LISTING CONSULTATION</a:t>
            </a:r>
          </a:p>
        </p:txBody>
      </p:sp>
      <p:pic>
        <p:nvPicPr>
          <p:cNvPr id="615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865813"/>
            <a:ext cx="5334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9"/>
          <p:cNvPicPr>
            <a:picLocks noChangeAspect="1"/>
          </p:cNvPicPr>
          <p:nvPr/>
        </p:nvPicPr>
        <p:blipFill>
          <a:blip r:embed="rId6">
            <a:extLst>
              <a:ext uri="{28A0092B-C50C-407E-A947-70E740481C1C}">
                <a14:useLocalDpi xmlns:a14="http://schemas.microsoft.com/office/drawing/2010/main" val="0"/>
              </a:ext>
            </a:extLst>
          </a:blip>
          <a:srcRect r="67899"/>
          <a:stretch>
            <a:fillRect/>
          </a:stretch>
        </p:blipFill>
        <p:spPr bwMode="auto">
          <a:xfrm>
            <a:off x="5638800" y="5865813"/>
            <a:ext cx="107632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58674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2"/>
          <p:cNvPicPr>
            <a:picLocks noChangeAspect="1"/>
          </p:cNvPicPr>
          <p:nvPr/>
        </p:nvPicPr>
        <p:blipFill>
          <a:blip r:embed="rId6">
            <a:extLst>
              <a:ext uri="{28A0092B-C50C-407E-A947-70E740481C1C}">
                <a14:useLocalDpi xmlns:a14="http://schemas.microsoft.com/office/drawing/2010/main" val="0"/>
              </a:ext>
            </a:extLst>
          </a:blip>
          <a:srcRect l="68181" r="-282"/>
          <a:stretch>
            <a:fillRect/>
          </a:stretch>
        </p:blipFill>
        <p:spPr bwMode="auto">
          <a:xfrm>
            <a:off x="7924800" y="5865813"/>
            <a:ext cx="107632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2" descr="C:\Users\IAO6\Desktop\MLMS\New KW High Res - Red and Gre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438" y="5903913"/>
            <a:ext cx="15176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891463" y="257175"/>
            <a:ext cx="1096962" cy="8096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Picture 2" descr="C:\Users\IAO6\Desktop\MLMS\New KW High Res - Red and Grey.png"/>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9749" y="350841"/>
            <a:ext cx="1029951" cy="622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5738"/>
            <a:ext cx="5410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902325"/>
            <a:ext cx="22304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475037"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PROPERTY FLYERS</a:t>
            </a:r>
          </a:p>
        </p:txBody>
      </p:sp>
      <p:pic>
        <p:nvPicPr>
          <p:cNvPr id="2" name="Picture 1"/>
          <p:cNvPicPr>
            <a:picLocks noChangeAspect="1"/>
          </p:cNvPicPr>
          <p:nvPr/>
        </p:nvPicPr>
        <p:blipFill>
          <a:blip r:embed="rId5"/>
          <a:stretch>
            <a:fillRect/>
          </a:stretch>
        </p:blipFill>
        <p:spPr>
          <a:xfrm>
            <a:off x="2971800" y="1131888"/>
            <a:ext cx="4295775" cy="5410200"/>
          </a:xfrm>
          <a:prstGeom prst="rect">
            <a:avLst/>
          </a:prstGeom>
          <a:ln>
            <a:noFill/>
          </a:ln>
          <a:effectLst>
            <a:outerShdw blurRad="292100" dist="139700" dir="2700000" algn="tl" rotWithShape="0">
              <a:srgbClr val="333333">
                <a:alpha val="65000"/>
              </a:srgbClr>
            </a:outerShdw>
          </a:effectLst>
        </p:spPr>
      </p:pic>
      <p:pic>
        <p:nvPicPr>
          <p:cNvPr id="17414" name="Content Placeholder 3"/>
          <p:cNvPicPr>
            <a:picLocks noChangeAspect="1"/>
          </p:cNvPicPr>
          <p:nvPr/>
        </p:nvPicPr>
        <p:blipFill>
          <a:blip r:embed="rId6">
            <a:extLst>
              <a:ext uri="{28A0092B-C50C-407E-A947-70E740481C1C}">
                <a14:useLocalDpi xmlns:a14="http://schemas.microsoft.com/office/drawing/2010/main" val="0"/>
              </a:ext>
            </a:extLst>
          </a:blip>
          <a:srcRect r="87827" b="87225"/>
          <a:stretch>
            <a:fillRect/>
          </a:stretch>
        </p:blipFill>
        <p:spPr bwMode="auto">
          <a:xfrm>
            <a:off x="152400" y="185738"/>
            <a:ext cx="10541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Content Placeholder 3"/>
          <p:cNvPicPr>
            <a:picLocks noChangeAspect="1"/>
          </p:cNvPicPr>
          <p:nvPr/>
        </p:nvPicPr>
        <p:blipFill>
          <a:blip r:embed="rId7">
            <a:extLst>
              <a:ext uri="{28A0092B-C50C-407E-A947-70E740481C1C}">
                <a14:useLocalDpi xmlns:a14="http://schemas.microsoft.com/office/drawing/2010/main" val="0"/>
              </a:ext>
            </a:extLst>
          </a:blip>
          <a:srcRect l="13206" r="74646" b="87225"/>
          <a:stretch>
            <a:fillRect/>
          </a:stretch>
        </p:blipFill>
        <p:spPr bwMode="auto">
          <a:xfrm>
            <a:off x="1309688" y="185738"/>
            <a:ext cx="105251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22238" y="1066800"/>
            <a:ext cx="2239962" cy="47275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 name="Picture 2" descr="C:\Users\IAO6\Desktop\MLMS\New KW High Res - Red and Grey.png"/>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22779" y="4366260"/>
            <a:ext cx="2202418" cy="144659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891463" y="195263"/>
            <a:ext cx="1096962"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419" name="Picture 2" descr="C:\Users\IAO6\Desktop\MLMS\New KW High Res - Red and Gre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725" y="5951538"/>
            <a:ext cx="15541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IAO6\Desktop\MLMS\New KW High Res - Red and Grey.png"/>
          <p:cNvPicPr>
            <a:picLocks noChangeAspect="1" noChangeArrowheads="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61649" y="281566"/>
            <a:ext cx="1029951" cy="622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943600"/>
            <a:ext cx="2895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865813"/>
            <a:ext cx="5334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8600"/>
            <a:ext cx="770572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65144" y="422275"/>
            <a:ext cx="6553200" cy="461665"/>
          </a:xfrm>
          <a:prstGeom prst="rect">
            <a:avLst/>
          </a:prstGeom>
          <a:noFill/>
        </p:spPr>
        <p:txBody>
          <a:bodyPr>
            <a:spAutoFit/>
          </a:bodyPr>
          <a:lstStyle/>
          <a:p>
            <a:pPr eaLnBrk="1" fontAlgn="auto" hangingPunct="1">
              <a:spcBef>
                <a:spcPts val="0"/>
              </a:spcBef>
              <a:spcAft>
                <a:spcPts val="0"/>
              </a:spcAft>
              <a:defRPr/>
            </a:pPr>
            <a:r>
              <a:rPr lang="en-US" sz="2400" cap="small" dirty="0" smtClean="0">
                <a:solidFill>
                  <a:prstClr val="black"/>
                </a:solidFill>
                <a:latin typeface="Century Gothic" pitchFamily="34" charset="0"/>
                <a:cs typeface="+mn-cs"/>
              </a:rPr>
              <a:t>Technology Driven Marketing</a:t>
            </a:r>
            <a:endParaRPr lang="en-US" sz="2400" cap="small" dirty="0">
              <a:solidFill>
                <a:prstClr val="black"/>
              </a:solidFill>
              <a:latin typeface="Century Gothic" pitchFamily="34" charset="0"/>
              <a:cs typeface="+mn-cs"/>
            </a:endParaRPr>
          </a:p>
        </p:txBody>
      </p:sp>
      <p:sp>
        <p:nvSpPr>
          <p:cNvPr id="21" name="Rectangle 20"/>
          <p:cNvSpPr/>
          <p:nvPr/>
        </p:nvSpPr>
        <p:spPr>
          <a:xfrm>
            <a:off x="7920038" y="225425"/>
            <a:ext cx="1096962" cy="7953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9469" name="Picture 2" descr="C:\Users\IAO6\Desktop\MLMS\New KW High Res - Red and Gre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8" y="5902325"/>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C:\Users\IAO6\Desktop\MLMS\New KW High Res - Red and Grey.png"/>
          <p:cNvPicPr>
            <a:picLocks noChangeAspect="1" noChangeArrowheads="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9749" y="311306"/>
            <a:ext cx="1029951" cy="622680"/>
          </a:xfrm>
          <a:prstGeom prst="rect">
            <a:avLst/>
          </a:prstGeom>
          <a:noFill/>
          <a:extLst>
            <a:ext uri="{909E8E84-426E-40DD-AFC4-6F175D3DCCD1}">
              <a14:hiddenFill xmlns:a14="http://schemas.microsoft.com/office/drawing/2010/main">
                <a:solidFill>
                  <a:srgbClr val="FFFFFF"/>
                </a:solidFill>
              </a14:hiddenFill>
            </a:ext>
          </a:extLst>
        </p:spPr>
      </p:pic>
      <p:pic>
        <p:nvPicPr>
          <p:cNvPr id="19471" name="Picture 9"/>
          <p:cNvPicPr>
            <a:picLocks noChangeAspect="1"/>
          </p:cNvPicPr>
          <p:nvPr/>
        </p:nvPicPr>
        <p:blipFill>
          <a:blip r:embed="rId8">
            <a:extLst>
              <a:ext uri="{28A0092B-C50C-407E-A947-70E740481C1C}">
                <a14:useLocalDpi xmlns:a14="http://schemas.microsoft.com/office/drawing/2010/main" val="0"/>
              </a:ext>
            </a:extLst>
          </a:blip>
          <a:srcRect r="67899"/>
          <a:stretch>
            <a:fillRect/>
          </a:stretch>
        </p:blipFill>
        <p:spPr bwMode="auto">
          <a:xfrm>
            <a:off x="5638800" y="58674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81800" y="5868988"/>
            <a:ext cx="107632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12"/>
          <p:cNvPicPr>
            <a:picLocks noChangeAspect="1"/>
          </p:cNvPicPr>
          <p:nvPr/>
        </p:nvPicPr>
        <p:blipFill>
          <a:blip r:embed="rId8">
            <a:extLst>
              <a:ext uri="{28A0092B-C50C-407E-A947-70E740481C1C}">
                <a14:useLocalDpi xmlns:a14="http://schemas.microsoft.com/office/drawing/2010/main" val="0"/>
              </a:ext>
            </a:extLst>
          </a:blip>
          <a:srcRect l="68181" r="-282"/>
          <a:stretch>
            <a:fillRect/>
          </a:stretch>
        </p:blipFill>
        <p:spPr bwMode="auto">
          <a:xfrm>
            <a:off x="7924800" y="58674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8089" y="1355251"/>
            <a:ext cx="2655889" cy="2736371"/>
          </a:xfrm>
          <a:prstGeom prst="rect">
            <a:avLst/>
          </a:prstGeom>
        </p:spPr>
      </p:pic>
      <p:pic>
        <p:nvPicPr>
          <p:cNvPr id="20" name="Picture 19"/>
          <p:cNvPicPr>
            <a:picLocks noChangeAspect="1"/>
          </p:cNvPicPr>
          <p:nvPr/>
        </p:nvPicPr>
        <p:blipFill rotWithShape="1">
          <a:blip r:embed="rId11" cstate="print">
            <a:extLst>
              <a:ext uri="{28A0092B-C50C-407E-A947-70E740481C1C}">
                <a14:useLocalDpi xmlns:a14="http://schemas.microsoft.com/office/drawing/2010/main" val="0"/>
              </a:ext>
            </a:extLst>
          </a:blip>
          <a:srcRect l="1269" t="6689" r="7546" b="8709"/>
          <a:stretch/>
        </p:blipFill>
        <p:spPr>
          <a:xfrm>
            <a:off x="5797214" y="1872001"/>
            <a:ext cx="2229859" cy="1314450"/>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90348" y="5352263"/>
            <a:ext cx="938353" cy="210361"/>
          </a:xfrm>
          <a:prstGeom prst="rect">
            <a:avLst/>
          </a:prstGeom>
        </p:spPr>
      </p:pic>
      <p:sp>
        <p:nvSpPr>
          <p:cNvPr id="24" name="Rectangle 23"/>
          <p:cNvSpPr/>
          <p:nvPr/>
        </p:nvSpPr>
        <p:spPr>
          <a:xfrm>
            <a:off x="913827" y="4110212"/>
            <a:ext cx="3045435" cy="921771"/>
          </a:xfrm>
          <a:prstGeom prst="rect">
            <a:avLst/>
          </a:prstGeom>
        </p:spPr>
        <p:txBody>
          <a:bodyPr wrap="square" lIns="89896" tIns="44948" rIns="89896" bIns="44948">
            <a:spAutoFit/>
          </a:bodyPr>
          <a:lstStyle/>
          <a:p>
            <a:pPr defTabSz="898867" eaLnBrk="1" fontAlgn="auto" hangingPunct="1">
              <a:lnSpc>
                <a:spcPct val="150000"/>
              </a:lnSpc>
              <a:spcBef>
                <a:spcPts val="0"/>
              </a:spcBef>
              <a:spcAft>
                <a:spcPts val="0"/>
              </a:spcAft>
            </a:pPr>
            <a:r>
              <a:rPr lang="en-US" sz="1200" dirty="0">
                <a:solidFill>
                  <a:prstClr val="black"/>
                </a:solidFill>
                <a:latin typeface="Century Gothic" panose="020B0502020202020204" pitchFamily="34" charset="0"/>
              </a:rPr>
              <a:t>Put on All Marketing Materials</a:t>
            </a:r>
          </a:p>
          <a:p>
            <a:pPr defTabSz="898867" eaLnBrk="1" fontAlgn="auto" hangingPunct="1">
              <a:lnSpc>
                <a:spcPct val="150000"/>
              </a:lnSpc>
              <a:spcBef>
                <a:spcPts val="0"/>
              </a:spcBef>
              <a:spcAft>
                <a:spcPts val="0"/>
              </a:spcAft>
            </a:pPr>
            <a:r>
              <a:rPr lang="en-US" sz="1200" dirty="0">
                <a:solidFill>
                  <a:prstClr val="black"/>
                </a:solidFill>
                <a:latin typeface="Century Gothic" panose="020B0502020202020204" pitchFamily="34" charset="0"/>
              </a:rPr>
              <a:t>Designed to Direct User to another Destination</a:t>
            </a:r>
            <a:r>
              <a:rPr lang="en-US" sz="1147" dirty="0">
                <a:solidFill>
                  <a:srgbClr val="58595B"/>
                </a:solidFill>
                <a:latin typeface="wusmgillsansregular" pitchFamily="2" charset="0"/>
              </a:rPr>
              <a:t>.</a:t>
            </a:r>
          </a:p>
        </p:txBody>
      </p:sp>
      <p:sp>
        <p:nvSpPr>
          <p:cNvPr id="25" name="Rectangle 24"/>
          <p:cNvSpPr/>
          <p:nvPr/>
        </p:nvSpPr>
        <p:spPr>
          <a:xfrm>
            <a:off x="908908" y="3879557"/>
            <a:ext cx="2499490" cy="321606"/>
          </a:xfrm>
          <a:prstGeom prst="rect">
            <a:avLst/>
          </a:prstGeom>
        </p:spPr>
        <p:txBody>
          <a:bodyPr wrap="none" lIns="89896" tIns="44948" rIns="89896" bIns="44948">
            <a:spAutoFit/>
          </a:bodyPr>
          <a:lstStyle/>
          <a:p>
            <a:pPr defTabSz="898867" eaLnBrk="1" fontAlgn="auto" hangingPunct="1">
              <a:spcBef>
                <a:spcPts val="0"/>
              </a:spcBef>
              <a:spcAft>
                <a:spcPts val="0"/>
              </a:spcAft>
            </a:pPr>
            <a:r>
              <a:rPr lang="en-US" sz="1500" dirty="0">
                <a:solidFill>
                  <a:srgbClr val="C00000"/>
                </a:solidFill>
                <a:latin typeface="Century Gothic" panose="020B0502020202020204" pitchFamily="34" charset="0"/>
              </a:rPr>
              <a:t>QUICK RESPONSE CODES</a:t>
            </a:r>
          </a:p>
        </p:txBody>
      </p:sp>
      <p:sp>
        <p:nvSpPr>
          <p:cNvPr id="26" name="Rectangle 25"/>
          <p:cNvSpPr/>
          <p:nvPr/>
        </p:nvSpPr>
        <p:spPr>
          <a:xfrm>
            <a:off x="5904548" y="4355316"/>
            <a:ext cx="2967598" cy="886697"/>
          </a:xfrm>
          <a:prstGeom prst="rect">
            <a:avLst/>
          </a:prstGeom>
        </p:spPr>
        <p:txBody>
          <a:bodyPr wrap="square" lIns="89896" tIns="44948" rIns="89896" bIns="44948">
            <a:spAutoFit/>
          </a:bodyPr>
          <a:lstStyle/>
          <a:p>
            <a:pPr defTabSz="898867" eaLnBrk="1" fontAlgn="auto" hangingPunct="1">
              <a:lnSpc>
                <a:spcPct val="150000"/>
              </a:lnSpc>
              <a:spcBef>
                <a:spcPts val="0"/>
              </a:spcBef>
              <a:spcAft>
                <a:spcPts val="0"/>
              </a:spcAft>
            </a:pPr>
            <a:r>
              <a:rPr lang="en-US" sz="1200" dirty="0">
                <a:solidFill>
                  <a:prstClr val="black"/>
                </a:solidFill>
                <a:latin typeface="Century Gothic" panose="020B0502020202020204" pitchFamily="34" charset="0"/>
              </a:rPr>
              <a:t>Your Property Virtual Tour will be loaded </a:t>
            </a:r>
            <a:r>
              <a:rPr lang="en-US" sz="1200" dirty="0" smtClean="0">
                <a:solidFill>
                  <a:prstClr val="black"/>
                </a:solidFill>
                <a:latin typeface="Century Gothic" panose="020B0502020202020204" pitchFamily="34" charset="0"/>
              </a:rPr>
              <a:t>on </a:t>
            </a:r>
            <a:r>
              <a:rPr lang="en-US" sz="1200" dirty="0" smtClean="0">
                <a:solidFill>
                  <a:srgbClr val="C00000"/>
                </a:solidFill>
                <a:latin typeface="Century Gothic" panose="020B0502020202020204" pitchFamily="34" charset="0"/>
              </a:rPr>
              <a:t>YouTube</a:t>
            </a:r>
            <a:r>
              <a:rPr lang="en-US" sz="1200" dirty="0" smtClean="0">
                <a:solidFill>
                  <a:prstClr val="black"/>
                </a:solidFill>
                <a:latin typeface="Century Gothic" panose="020B0502020202020204" pitchFamily="34" charset="0"/>
              </a:rPr>
              <a:t> </a:t>
            </a:r>
            <a:r>
              <a:rPr lang="en-US" sz="1200" dirty="0">
                <a:solidFill>
                  <a:prstClr val="black"/>
                </a:solidFill>
                <a:latin typeface="Century Gothic" panose="020B0502020202020204" pitchFamily="34" charset="0"/>
              </a:rPr>
              <a:t>for Online Marketing Exposure</a:t>
            </a:r>
          </a:p>
        </p:txBody>
      </p:sp>
      <p:sp>
        <p:nvSpPr>
          <p:cNvPr id="27" name="Rectangle 26"/>
          <p:cNvSpPr/>
          <p:nvPr/>
        </p:nvSpPr>
        <p:spPr>
          <a:xfrm>
            <a:off x="5899630" y="4096380"/>
            <a:ext cx="2675820" cy="321606"/>
          </a:xfrm>
          <a:prstGeom prst="rect">
            <a:avLst/>
          </a:prstGeom>
        </p:spPr>
        <p:txBody>
          <a:bodyPr wrap="none" lIns="89896" tIns="44948" rIns="89896" bIns="44948">
            <a:spAutoFit/>
          </a:bodyPr>
          <a:lstStyle/>
          <a:p>
            <a:pPr defTabSz="898867" eaLnBrk="1" fontAlgn="auto" hangingPunct="1">
              <a:spcBef>
                <a:spcPts val="0"/>
              </a:spcBef>
              <a:spcAft>
                <a:spcPts val="0"/>
              </a:spcAft>
            </a:pPr>
            <a:r>
              <a:rPr lang="en-US" sz="1500" dirty="0">
                <a:solidFill>
                  <a:srgbClr val="C00000"/>
                </a:solidFill>
                <a:latin typeface="Century Gothic" panose="020B0502020202020204" pitchFamily="34" charset="0"/>
              </a:rPr>
              <a:t>DIGITAL VIDEO MARKETING</a:t>
            </a:r>
          </a:p>
        </p:txBody>
      </p:sp>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flipH="1">
            <a:off x="1554063" y="1559356"/>
            <a:ext cx="1424884" cy="2857605"/>
          </a:xfrm>
          <a:prstGeom prst="rect">
            <a:avLst/>
          </a:prstGeom>
        </p:spPr>
      </p:pic>
      <p:pic>
        <p:nvPicPr>
          <p:cNvPr id="29" name="Pictur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71304" y="2422747"/>
            <a:ext cx="1028457" cy="109936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475037"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POSTCARD MAILINGS</a:t>
            </a:r>
          </a:p>
        </p:txBody>
      </p:sp>
      <p:pic>
        <p:nvPicPr>
          <p:cNvPr id="20485" name="Picture 9"/>
          <p:cNvPicPr>
            <a:picLocks noChangeAspect="1"/>
          </p:cNvPicPr>
          <p:nvPr/>
        </p:nvPicPr>
        <p:blipFill>
          <a:blip r:embed="rId5">
            <a:extLst>
              <a:ext uri="{28A0092B-C50C-407E-A947-70E740481C1C}">
                <a14:useLocalDpi xmlns:a14="http://schemas.microsoft.com/office/drawing/2010/main" val="0"/>
              </a:ext>
            </a:extLst>
          </a:blip>
          <a:srcRect l="68507"/>
          <a:stretch>
            <a:fillRect/>
          </a:stretch>
        </p:blipFill>
        <p:spPr bwMode="auto">
          <a:xfrm>
            <a:off x="2438400" y="185738"/>
            <a:ext cx="10556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Content Placeholder 3"/>
          <p:cNvPicPr>
            <a:picLocks noChangeAspect="1"/>
          </p:cNvPicPr>
          <p:nvPr/>
        </p:nvPicPr>
        <p:blipFill>
          <a:blip r:embed="rId6">
            <a:extLst>
              <a:ext uri="{28A0092B-C50C-407E-A947-70E740481C1C}">
                <a14:useLocalDpi xmlns:a14="http://schemas.microsoft.com/office/drawing/2010/main" val="0"/>
              </a:ext>
            </a:extLst>
          </a:blip>
          <a:srcRect r="87827" b="87225"/>
          <a:stretch>
            <a:fillRect/>
          </a:stretch>
        </p:blipFill>
        <p:spPr bwMode="auto">
          <a:xfrm>
            <a:off x="152400" y="185738"/>
            <a:ext cx="1066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Content Placeholder 3"/>
          <p:cNvPicPr>
            <a:picLocks noChangeAspect="1"/>
          </p:cNvPicPr>
          <p:nvPr/>
        </p:nvPicPr>
        <p:blipFill>
          <a:blip r:embed="rId6">
            <a:extLst>
              <a:ext uri="{28A0092B-C50C-407E-A947-70E740481C1C}">
                <a14:useLocalDpi xmlns:a14="http://schemas.microsoft.com/office/drawing/2010/main" val="0"/>
              </a:ext>
            </a:extLst>
          </a:blip>
          <a:srcRect l="13206" r="74646" b="87225"/>
          <a:stretch>
            <a:fillRect/>
          </a:stretch>
        </p:blipFill>
        <p:spPr bwMode="auto">
          <a:xfrm>
            <a:off x="1295400" y="185738"/>
            <a:ext cx="10636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7920038" y="195263"/>
            <a:ext cx="1096962"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0489" name="Picture 2" descr="C:\Users\IAO6\Desktop\MLMS\New KW High Res - Red and Gre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IAO6\Desktop\MLMS\New KW High Res - Red and Grey.png"/>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9749" y="281566"/>
            <a:ext cx="1029951" cy="62268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31763" y="1095375"/>
            <a:ext cx="336232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1" name="Picture 2" descr="C:\Users\IAO6\Desktop\MLMS\New KW High Res - Red and Grey.png"/>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Michael\Desktop\Product Samples 1.14\jumbo_front_slate04 copy.png"/>
          <p:cNvPicPr>
            <a:picLocks noChangeAspect="1" noChangeArrowheads="1"/>
          </p:cNvPicPr>
          <p:nvPr/>
        </p:nvPicPr>
        <p:blipFill>
          <a:blip r:embed="rId10"/>
          <a:srcRect/>
          <a:stretch>
            <a:fillRect/>
          </a:stretch>
        </p:blipFill>
        <p:spPr bwMode="auto">
          <a:xfrm>
            <a:off x="3768725" y="3962400"/>
            <a:ext cx="4079875" cy="2657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Michael\Desktop\Product Samples 1.14\jumbo_front_slate02 copy.png"/>
          <p:cNvPicPr>
            <a:picLocks noChangeAspect="1" noChangeArrowheads="1"/>
          </p:cNvPicPr>
          <p:nvPr/>
        </p:nvPicPr>
        <p:blipFill>
          <a:blip r:embed="rId11"/>
          <a:srcRect/>
          <a:stretch>
            <a:fillRect/>
          </a:stretch>
        </p:blipFill>
        <p:spPr bwMode="auto">
          <a:xfrm>
            <a:off x="3768725" y="1095375"/>
            <a:ext cx="4079875" cy="2657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475037"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WEBSITE EXPOSURE</a:t>
            </a:r>
          </a:p>
        </p:txBody>
      </p:sp>
      <p:sp>
        <p:nvSpPr>
          <p:cNvPr id="21508" name="TextBox 10"/>
          <p:cNvSpPr txBox="1">
            <a:spLocks noChangeArrowheads="1"/>
          </p:cNvSpPr>
          <p:nvPr/>
        </p:nvSpPr>
        <p:spPr bwMode="auto">
          <a:xfrm>
            <a:off x="381000" y="14478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Clr>
                <a:srgbClr val="7A0000"/>
              </a:buClr>
            </a:pPr>
            <a:r>
              <a:rPr lang="en-US" altLang="en-US" sz="1800">
                <a:solidFill>
                  <a:srgbClr val="000000"/>
                </a:solidFill>
              </a:rPr>
              <a:t>www.yourwebsite.com</a:t>
            </a:r>
          </a:p>
        </p:txBody>
      </p:sp>
      <p:pic>
        <p:nvPicPr>
          <p:cNvPr id="21509"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l="39082" t="71774"/>
          <a:stretch>
            <a:fillRect/>
          </a:stretch>
        </p:blipFill>
        <p:spPr>
          <a:xfrm>
            <a:off x="3652838" y="4865688"/>
            <a:ext cx="5338762" cy="1839912"/>
          </a:xfrm>
        </p:spPr>
      </p:pic>
      <p:sp>
        <p:nvSpPr>
          <p:cNvPr id="21510" name="TextBox 1"/>
          <p:cNvSpPr txBox="1">
            <a:spLocks noChangeArrowheads="1"/>
          </p:cNvSpPr>
          <p:nvPr/>
        </p:nvSpPr>
        <p:spPr bwMode="auto">
          <a:xfrm>
            <a:off x="3756025" y="4495800"/>
            <a:ext cx="5043488" cy="369888"/>
          </a:xfrm>
          <a:prstGeom prst="rect">
            <a:avLst/>
          </a:prstGeom>
          <a:solidFill>
            <a:srgbClr val="7A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dirty="0">
              <a:solidFill>
                <a:srgbClr val="FFFFFF"/>
              </a:solidFill>
            </a:endParaRPr>
          </a:p>
        </p:txBody>
      </p:sp>
      <p:pic>
        <p:nvPicPr>
          <p:cNvPr id="14" name="Picture 3" descr="C:\Documents and Settings\Administrator\Local Settings\Temporary Internet Files\Content.IE5\WZRAMOO3\MP900443432[1].jpg"/>
          <p:cNvPicPr>
            <a:picLocks noChangeAspect="1" noChangeArrowheads="1"/>
          </p:cNvPicPr>
          <p:nvPr/>
        </p:nvPicPr>
        <p:blipFill>
          <a:blip r:embed="rId5"/>
          <a:srcRect/>
          <a:stretch>
            <a:fillRect/>
          </a:stretch>
        </p:blipFill>
        <p:spPr bwMode="auto">
          <a:xfrm>
            <a:off x="3817938" y="4957763"/>
            <a:ext cx="1058862" cy="1484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12" name="Picture 12"/>
          <p:cNvPicPr>
            <a:picLocks noChangeAspect="1"/>
          </p:cNvPicPr>
          <p:nvPr/>
        </p:nvPicPr>
        <p:blipFill>
          <a:blip r:embed="rId6">
            <a:extLst>
              <a:ext uri="{28A0092B-C50C-407E-A947-70E740481C1C}">
                <a14:useLocalDpi xmlns:a14="http://schemas.microsoft.com/office/drawing/2010/main" val="0"/>
              </a:ext>
            </a:extLst>
          </a:blip>
          <a:srcRect l="68507"/>
          <a:stretch>
            <a:fillRect/>
          </a:stretch>
        </p:blipFill>
        <p:spPr bwMode="auto">
          <a:xfrm>
            <a:off x="2438400" y="185738"/>
            <a:ext cx="10556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Content Placeholder 3"/>
          <p:cNvPicPr>
            <a:picLocks noChangeAspect="1"/>
          </p:cNvPicPr>
          <p:nvPr/>
        </p:nvPicPr>
        <p:blipFill>
          <a:blip r:embed="rId7">
            <a:extLst>
              <a:ext uri="{28A0092B-C50C-407E-A947-70E740481C1C}">
                <a14:useLocalDpi xmlns:a14="http://schemas.microsoft.com/office/drawing/2010/main" val="0"/>
              </a:ext>
            </a:extLst>
          </a:blip>
          <a:srcRect r="87827" b="87225"/>
          <a:stretch>
            <a:fillRect/>
          </a:stretch>
        </p:blipFill>
        <p:spPr bwMode="auto">
          <a:xfrm>
            <a:off x="152400" y="185738"/>
            <a:ext cx="1066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Content Placeholder 3"/>
          <p:cNvPicPr>
            <a:picLocks noChangeAspect="1"/>
          </p:cNvPicPr>
          <p:nvPr/>
        </p:nvPicPr>
        <p:blipFill>
          <a:blip r:embed="rId7">
            <a:extLst>
              <a:ext uri="{28A0092B-C50C-407E-A947-70E740481C1C}">
                <a14:useLocalDpi xmlns:a14="http://schemas.microsoft.com/office/drawing/2010/main" val="0"/>
              </a:ext>
            </a:extLst>
          </a:blip>
          <a:srcRect l="13206" r="74646" b="87225"/>
          <a:stretch>
            <a:fillRect/>
          </a:stretch>
        </p:blipFill>
        <p:spPr bwMode="auto">
          <a:xfrm>
            <a:off x="1295400" y="185738"/>
            <a:ext cx="10636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7920038" y="195263"/>
            <a:ext cx="1096962"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1517" name="Picture 2" descr="C:\Users\IAO6\Desktop\MLMS\New KW High Res - Red and Gre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C:\Users\IAO6\Desktop\MLMS\New KW High Res - Red and Grey.png"/>
          <p:cNvPicPr>
            <a:picLocks noChangeAspect="1" noChangeArrowheads="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9749" y="281566"/>
            <a:ext cx="1029951" cy="62268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31763" y="1095375"/>
            <a:ext cx="336232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5" name="Picture 2" descr="C:\Users\IAO6\Desktop\MLMS\New KW High Res - Red and Grey.png"/>
          <p:cNvPicPr>
            <a:picLocks noChangeAspect="1" noChangeArrowheads="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687763" y="1492453"/>
            <a:ext cx="5175594" cy="2911272"/>
            <a:chOff x="3687763" y="1492453"/>
            <a:chExt cx="5175594" cy="2911272"/>
          </a:xfrm>
        </p:grpSpPr>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7763" y="1492453"/>
              <a:ext cx="5175594" cy="2911272"/>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91233" y="1653468"/>
              <a:ext cx="4458878" cy="2338251"/>
            </a:xfrm>
            <a:prstGeom prst="rect">
              <a:avLst/>
            </a:prstGeom>
            <a:ln w="22225">
              <a:solidFill>
                <a:schemeClr val="bg1"/>
              </a:solidFill>
            </a:ln>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475037"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SOCIAL MEDIA</a:t>
            </a:r>
          </a:p>
        </p:txBody>
      </p:sp>
      <p:pic>
        <p:nvPicPr>
          <p:cNvPr id="22533" name="Picture 9"/>
          <p:cNvPicPr>
            <a:picLocks noChangeAspect="1"/>
          </p:cNvPicPr>
          <p:nvPr/>
        </p:nvPicPr>
        <p:blipFill>
          <a:blip r:embed="rId5">
            <a:extLst>
              <a:ext uri="{28A0092B-C50C-407E-A947-70E740481C1C}">
                <a14:useLocalDpi xmlns:a14="http://schemas.microsoft.com/office/drawing/2010/main" val="0"/>
              </a:ext>
            </a:extLst>
          </a:blip>
          <a:srcRect l="1509" r="1872"/>
          <a:stretch>
            <a:fillRect/>
          </a:stretch>
        </p:blipFill>
        <p:spPr bwMode="auto">
          <a:xfrm>
            <a:off x="3886200" y="1066800"/>
            <a:ext cx="48768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6"/>
          <a:srcRect l="20320" t="8956" b="18383"/>
          <a:stretch/>
        </p:blipFill>
        <p:spPr>
          <a:xfrm>
            <a:off x="3886200" y="2743200"/>
            <a:ext cx="4876800" cy="2878138"/>
          </a:xfrm>
          <a:prstGeom prst="rect">
            <a:avLst/>
          </a:prstGeom>
          <a:ln>
            <a:noFill/>
          </a:ln>
          <a:effectLst>
            <a:outerShdw blurRad="292100" dist="139700" dir="2700000" algn="tl" rotWithShape="0">
              <a:srgbClr val="333333">
                <a:alpha val="65000"/>
              </a:srgbClr>
            </a:outerShdw>
          </a:effectLst>
        </p:spPr>
      </p:pic>
      <p:pic>
        <p:nvPicPr>
          <p:cNvPr id="22535" name="Picture 12"/>
          <p:cNvPicPr>
            <a:picLocks noChangeAspect="1"/>
          </p:cNvPicPr>
          <p:nvPr/>
        </p:nvPicPr>
        <p:blipFill>
          <a:blip r:embed="rId7">
            <a:extLst>
              <a:ext uri="{28A0092B-C50C-407E-A947-70E740481C1C}">
                <a14:useLocalDpi xmlns:a14="http://schemas.microsoft.com/office/drawing/2010/main" val="0"/>
              </a:ext>
            </a:extLst>
          </a:blip>
          <a:srcRect l="68507"/>
          <a:stretch>
            <a:fillRect/>
          </a:stretch>
        </p:blipFill>
        <p:spPr bwMode="auto">
          <a:xfrm>
            <a:off x="2438400" y="185738"/>
            <a:ext cx="10556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Content Placeholder 3"/>
          <p:cNvPicPr>
            <a:picLocks noChangeAspect="1"/>
          </p:cNvPicPr>
          <p:nvPr/>
        </p:nvPicPr>
        <p:blipFill>
          <a:blip r:embed="rId8">
            <a:extLst>
              <a:ext uri="{28A0092B-C50C-407E-A947-70E740481C1C}">
                <a14:useLocalDpi xmlns:a14="http://schemas.microsoft.com/office/drawing/2010/main" val="0"/>
              </a:ext>
            </a:extLst>
          </a:blip>
          <a:srcRect r="87827" b="87225"/>
          <a:stretch>
            <a:fillRect/>
          </a:stretch>
        </p:blipFill>
        <p:spPr bwMode="auto">
          <a:xfrm>
            <a:off x="152400" y="185738"/>
            <a:ext cx="1066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Content Placeholder 3"/>
          <p:cNvPicPr>
            <a:picLocks noChangeAspect="1"/>
          </p:cNvPicPr>
          <p:nvPr/>
        </p:nvPicPr>
        <p:blipFill>
          <a:blip r:embed="rId8">
            <a:extLst>
              <a:ext uri="{28A0092B-C50C-407E-A947-70E740481C1C}">
                <a14:useLocalDpi xmlns:a14="http://schemas.microsoft.com/office/drawing/2010/main" val="0"/>
              </a:ext>
            </a:extLst>
          </a:blip>
          <a:srcRect l="13206" r="74646" b="87225"/>
          <a:stretch>
            <a:fillRect/>
          </a:stretch>
        </p:blipFill>
        <p:spPr bwMode="auto">
          <a:xfrm>
            <a:off x="1295400" y="185738"/>
            <a:ext cx="10636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096963"/>
            <a:ext cx="335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96900" y="2057400"/>
            <a:ext cx="25304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2054225" y="3962400"/>
            <a:ext cx="384175" cy="254000"/>
          </a:xfrm>
          <a:prstGeom prst="rect">
            <a:avLst/>
          </a:prstGeom>
          <a:noFill/>
        </p:spPr>
        <p:txBody>
          <a:bodyPr>
            <a:spAutoFit/>
          </a:bodyPr>
          <a:lstStyle/>
          <a:p>
            <a:pPr eaLnBrk="1" fontAlgn="auto" hangingPunct="1">
              <a:spcBef>
                <a:spcPts val="0"/>
              </a:spcBef>
              <a:spcAft>
                <a:spcPts val="0"/>
              </a:spcAft>
              <a:defRPr/>
            </a:pPr>
            <a:r>
              <a:rPr lang="en-US" sz="1050" dirty="0">
                <a:latin typeface="+mn-lt"/>
                <a:cs typeface="+mn-cs"/>
              </a:rPr>
              <a:t>”</a:t>
            </a:r>
          </a:p>
        </p:txBody>
      </p:sp>
      <p:pic>
        <p:nvPicPr>
          <p:cNvPr id="2254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932488"/>
            <a:ext cx="33623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7920038" y="195263"/>
            <a:ext cx="1096962"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2543" name="Picture 2" descr="C:\Users\IAO6\Desktop\MLMS\New KW High Res - Red and Grey.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C:\Users\IAO6\Desktop\MLMS\New KW High Res - Red and Grey.png"/>
          <p:cNvPicPr>
            <a:picLocks noChangeAspect="1" noChangeArrowheads="1"/>
          </p:cNvPicPr>
          <p:nvPr/>
        </p:nvPicPr>
        <p:blipFill rotWithShape="1">
          <a:blip r:embed="rId12"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9749" y="281566"/>
            <a:ext cx="1029951" cy="622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475037"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STAGING</a:t>
            </a:r>
          </a:p>
        </p:txBody>
      </p:sp>
      <p:pic>
        <p:nvPicPr>
          <p:cNvPr id="2355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96963"/>
            <a:ext cx="335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4"/>
          <p:cNvSpPr txBox="1">
            <a:spLocks noChangeArrowheads="1"/>
          </p:cNvSpPr>
          <p:nvPr/>
        </p:nvSpPr>
        <p:spPr bwMode="auto">
          <a:xfrm>
            <a:off x="381000" y="2208213"/>
            <a:ext cx="28194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000000"/>
                </a:solidFill>
                <a:latin typeface="Century Gothic" pitchFamily="34" charset="0"/>
              </a:rPr>
              <a:t>We want your home to be shown in the best possible light to prospective buyers to get you top dollar in the shortest amount of time.</a:t>
            </a:r>
          </a:p>
          <a:p>
            <a:pPr eaLnBrk="1" hangingPunct="1">
              <a:spcBef>
                <a:spcPct val="0"/>
              </a:spcBef>
              <a:buFontTx/>
              <a:buNone/>
            </a:pPr>
            <a:endParaRPr lang="en-US" altLang="en-US" sz="1200">
              <a:solidFill>
                <a:srgbClr val="000000"/>
              </a:solidFill>
              <a:latin typeface="Century Gothic" pitchFamily="34" charset="0"/>
            </a:endParaRPr>
          </a:p>
          <a:p>
            <a:pPr eaLnBrk="1" hangingPunct="1">
              <a:spcBef>
                <a:spcPct val="0"/>
              </a:spcBef>
              <a:buFontTx/>
              <a:buNone/>
            </a:pPr>
            <a:r>
              <a:rPr lang="en-US" altLang="en-US" sz="1200">
                <a:solidFill>
                  <a:srgbClr val="000000"/>
                </a:solidFill>
                <a:latin typeface="Century Gothic" pitchFamily="34" charset="0"/>
              </a:rPr>
              <a:t>We will create a warm and inviting environment focusing on the best architectural features and selling points of your home.</a:t>
            </a:r>
          </a:p>
        </p:txBody>
      </p:sp>
      <p:pic>
        <p:nvPicPr>
          <p:cNvPr id="23558"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095375"/>
            <a:ext cx="424338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02038" y="3886200"/>
            <a:ext cx="4243387"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2"/>
          <p:cNvPicPr>
            <a:picLocks noChangeAspect="1"/>
          </p:cNvPicPr>
          <p:nvPr/>
        </p:nvPicPr>
        <p:blipFill>
          <a:blip r:embed="rId7">
            <a:extLst>
              <a:ext uri="{28A0092B-C50C-407E-A947-70E740481C1C}">
                <a14:useLocalDpi xmlns:a14="http://schemas.microsoft.com/office/drawing/2010/main" val="0"/>
              </a:ext>
            </a:extLst>
          </a:blip>
          <a:srcRect l="68507"/>
          <a:stretch>
            <a:fillRect/>
          </a:stretch>
        </p:blipFill>
        <p:spPr bwMode="auto">
          <a:xfrm>
            <a:off x="2438400" y="185738"/>
            <a:ext cx="10556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Content Placeholder 3"/>
          <p:cNvPicPr>
            <a:picLocks noChangeAspect="1"/>
          </p:cNvPicPr>
          <p:nvPr/>
        </p:nvPicPr>
        <p:blipFill>
          <a:blip r:embed="rId8">
            <a:extLst>
              <a:ext uri="{28A0092B-C50C-407E-A947-70E740481C1C}">
                <a14:useLocalDpi xmlns:a14="http://schemas.microsoft.com/office/drawing/2010/main" val="0"/>
              </a:ext>
            </a:extLst>
          </a:blip>
          <a:srcRect r="87827" b="87225"/>
          <a:stretch>
            <a:fillRect/>
          </a:stretch>
        </p:blipFill>
        <p:spPr bwMode="auto">
          <a:xfrm>
            <a:off x="152400" y="185738"/>
            <a:ext cx="1066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Content Placeholder 3"/>
          <p:cNvPicPr>
            <a:picLocks noChangeAspect="1"/>
          </p:cNvPicPr>
          <p:nvPr/>
        </p:nvPicPr>
        <p:blipFill>
          <a:blip r:embed="rId8">
            <a:extLst>
              <a:ext uri="{28A0092B-C50C-407E-A947-70E740481C1C}">
                <a14:useLocalDpi xmlns:a14="http://schemas.microsoft.com/office/drawing/2010/main" val="0"/>
              </a:ext>
            </a:extLst>
          </a:blip>
          <a:srcRect l="13206" r="74646" b="87225"/>
          <a:stretch>
            <a:fillRect/>
          </a:stretch>
        </p:blipFill>
        <p:spPr bwMode="auto">
          <a:xfrm>
            <a:off x="1295400" y="185738"/>
            <a:ext cx="10636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2875" y="5949950"/>
            <a:ext cx="3362325"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7920038" y="195263"/>
            <a:ext cx="1096962"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3565" name="Picture 2" descr="C:\Users\IAO6\Desktop\MLMS\New KW High Res - Red and Grey.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IAO6\Desktop\MLMS\New KW High Res - Red and Grey.png"/>
          <p:cNvPicPr>
            <a:picLocks noChangeAspect="1" noChangeArrowheads="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9749" y="281566"/>
            <a:ext cx="1029951" cy="622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943600"/>
            <a:ext cx="2895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5725" y="422275"/>
            <a:ext cx="6553200" cy="461963"/>
          </a:xfrm>
          <a:prstGeom prst="rect">
            <a:avLst/>
          </a:prstGeom>
          <a:noFill/>
        </p:spPr>
        <p:txBody>
          <a:bodyPr>
            <a:spAutoFit/>
          </a:bodyPr>
          <a:lstStyle/>
          <a:p>
            <a:pPr eaLnBrk="1" fontAlgn="auto" hangingPunct="1">
              <a:spcBef>
                <a:spcPts val="0"/>
              </a:spcBef>
              <a:spcAft>
                <a:spcPts val="0"/>
              </a:spcAft>
              <a:defRPr/>
            </a:pPr>
            <a:r>
              <a:rPr lang="en-US" sz="2400" spc="300" dirty="0">
                <a:solidFill>
                  <a:prstClr val="white">
                    <a:lumMod val="50000"/>
                  </a:prstClr>
                </a:solidFill>
                <a:effectLst>
                  <a:outerShdw blurRad="38100" dist="38100" dir="2700000" algn="tl">
                    <a:srgbClr val="000000">
                      <a:alpha val="43137"/>
                    </a:srgbClr>
                  </a:outerShdw>
                </a:effectLst>
                <a:latin typeface="Century Gothic" pitchFamily="34" charset="0"/>
                <a:cs typeface="+mn-cs"/>
              </a:rPr>
              <a:t>EXTENDED MARKET REACH</a:t>
            </a:r>
          </a:p>
        </p:txBody>
      </p:sp>
      <p:pic>
        <p:nvPicPr>
          <p:cNvPr id="1843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865813"/>
            <a:ext cx="5334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87438"/>
            <a:ext cx="88392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891463" y="195263"/>
            <a:ext cx="1096962"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8439" name="Picture 2" descr="C:\Users\IAO6\Desktop\MLMS\New KW High Res - Red and Gre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25" y="5895975"/>
            <a:ext cx="15541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IAO6\Desktop\MLMS\New KW High Res - Red and Grey.png"/>
          <p:cNvPicPr>
            <a:picLocks noChangeAspect="1" noChangeArrowheads="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71174" y="281566"/>
            <a:ext cx="1029951" cy="622680"/>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9"/>
          <p:cNvPicPr>
            <a:picLocks noChangeAspect="1"/>
          </p:cNvPicPr>
          <p:nvPr/>
        </p:nvPicPr>
        <p:blipFill>
          <a:blip r:embed="rId8">
            <a:extLst>
              <a:ext uri="{28A0092B-C50C-407E-A947-70E740481C1C}">
                <a14:useLocalDpi xmlns:a14="http://schemas.microsoft.com/office/drawing/2010/main" val="0"/>
              </a:ext>
            </a:extLst>
          </a:blip>
          <a:srcRect r="67899"/>
          <a:stretch>
            <a:fillRect/>
          </a:stretch>
        </p:blipFill>
        <p:spPr bwMode="auto">
          <a:xfrm>
            <a:off x="5638800" y="5867400"/>
            <a:ext cx="107632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81800" y="5868988"/>
            <a:ext cx="10763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2"/>
          <p:cNvPicPr>
            <a:picLocks noChangeAspect="1"/>
          </p:cNvPicPr>
          <p:nvPr/>
        </p:nvPicPr>
        <p:blipFill>
          <a:blip r:embed="rId8">
            <a:extLst>
              <a:ext uri="{28A0092B-C50C-407E-A947-70E740481C1C}">
                <a14:useLocalDpi xmlns:a14="http://schemas.microsoft.com/office/drawing/2010/main" val="0"/>
              </a:ext>
            </a:extLst>
          </a:blip>
          <a:srcRect l="68181" r="-282"/>
          <a:stretch>
            <a:fillRect/>
          </a:stretch>
        </p:blipFill>
        <p:spPr bwMode="auto">
          <a:xfrm>
            <a:off x="7924800" y="5867400"/>
            <a:ext cx="107632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703637"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WHY KELLER WILLIAMS</a:t>
            </a:r>
          </a:p>
        </p:txBody>
      </p:sp>
      <p:pic>
        <p:nvPicPr>
          <p:cNvPr id="14" name="Picture 13"/>
          <p:cNvPicPr>
            <a:picLocks noChangeAspect="1"/>
          </p:cNvPicPr>
          <p:nvPr/>
        </p:nvPicPr>
        <p:blipFill>
          <a:blip r:embed="rId4"/>
          <a:stretch>
            <a:fillRect/>
          </a:stretch>
        </p:blipFill>
        <p:spPr>
          <a:xfrm>
            <a:off x="3578225" y="3109913"/>
            <a:ext cx="5413375" cy="1081087"/>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a:stretch>
            <a:fillRect/>
          </a:stretch>
        </p:blipFill>
        <p:spPr>
          <a:xfrm>
            <a:off x="3581400" y="3727450"/>
            <a:ext cx="5410200" cy="2074863"/>
          </a:xfrm>
          <a:prstGeom prst="rect">
            <a:avLst/>
          </a:prstGeom>
          <a:ln>
            <a:noFill/>
          </a:ln>
          <a:effectLst>
            <a:outerShdw blurRad="292100" dist="139700" dir="2700000" algn="tl" rotWithShape="0">
              <a:srgbClr val="333333">
                <a:alpha val="65000"/>
              </a:srgbClr>
            </a:outerShdw>
          </a:effectLst>
        </p:spPr>
      </p:pic>
      <p:pic>
        <p:nvPicPr>
          <p:cNvPr id="24582" name="Picture 10"/>
          <p:cNvPicPr>
            <a:picLocks noChangeAspect="1"/>
          </p:cNvPicPr>
          <p:nvPr/>
        </p:nvPicPr>
        <p:blipFill>
          <a:blip r:embed="rId6">
            <a:extLst>
              <a:ext uri="{28A0092B-C50C-407E-A947-70E740481C1C}">
                <a14:useLocalDpi xmlns:a14="http://schemas.microsoft.com/office/drawing/2010/main" val="0"/>
              </a:ext>
            </a:extLst>
          </a:blip>
          <a:srcRect l="68507"/>
          <a:stretch>
            <a:fillRect/>
          </a:stretch>
        </p:blipFill>
        <p:spPr bwMode="auto">
          <a:xfrm>
            <a:off x="2438400" y="185738"/>
            <a:ext cx="10556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Content Placeholder 3"/>
          <p:cNvPicPr>
            <a:picLocks noChangeAspect="1"/>
          </p:cNvPicPr>
          <p:nvPr/>
        </p:nvPicPr>
        <p:blipFill>
          <a:blip r:embed="rId7">
            <a:extLst>
              <a:ext uri="{28A0092B-C50C-407E-A947-70E740481C1C}">
                <a14:useLocalDpi xmlns:a14="http://schemas.microsoft.com/office/drawing/2010/main" val="0"/>
              </a:ext>
            </a:extLst>
          </a:blip>
          <a:srcRect r="87827" b="87225"/>
          <a:stretch>
            <a:fillRect/>
          </a:stretch>
        </p:blipFill>
        <p:spPr bwMode="auto">
          <a:xfrm>
            <a:off x="152400" y="185738"/>
            <a:ext cx="1066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Content Placeholder 3"/>
          <p:cNvPicPr>
            <a:picLocks noChangeAspect="1"/>
          </p:cNvPicPr>
          <p:nvPr/>
        </p:nvPicPr>
        <p:blipFill>
          <a:blip r:embed="rId7">
            <a:extLst>
              <a:ext uri="{28A0092B-C50C-407E-A947-70E740481C1C}">
                <a14:useLocalDpi xmlns:a14="http://schemas.microsoft.com/office/drawing/2010/main" val="0"/>
              </a:ext>
            </a:extLst>
          </a:blip>
          <a:srcRect l="13206" r="74646" b="87225"/>
          <a:stretch>
            <a:fillRect/>
          </a:stretch>
        </p:blipFill>
        <p:spPr bwMode="auto">
          <a:xfrm>
            <a:off x="1295400" y="185738"/>
            <a:ext cx="10636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7920038" y="195263"/>
            <a:ext cx="1096962"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4587" name="Picture 2" descr="C:\Users\IAO6\Desktop\MLMS\New KW High Res - Red and Gre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IAO6\Desktop\MLMS\New KW High Res - Red and Grey.png"/>
          <p:cNvPicPr>
            <a:picLocks noChangeAspect="1" noChangeArrowheads="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9749" y="281566"/>
            <a:ext cx="1029951" cy="62268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31763" y="1095375"/>
            <a:ext cx="336232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4" name="Picture 2" descr="C:\Users\IAO6\Desktop\MLMS\New KW High Res - Red and Grey.png"/>
          <p:cNvPicPr>
            <a:picLocks noChangeAspect="1" noChangeArrowheads="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703637"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WHY KELLER WILLIAMS</a:t>
            </a:r>
          </a:p>
        </p:txBody>
      </p:sp>
      <p:sp>
        <p:nvSpPr>
          <p:cNvPr id="10" name="TextBox 9"/>
          <p:cNvSpPr txBox="1"/>
          <p:nvPr/>
        </p:nvSpPr>
        <p:spPr>
          <a:xfrm>
            <a:off x="3697945" y="1582273"/>
            <a:ext cx="4267200" cy="3662541"/>
          </a:xfrm>
          <a:prstGeom prst="rect">
            <a:avLst/>
          </a:prstGeom>
          <a:noFill/>
        </p:spPr>
        <p:txBody>
          <a:bodyPr>
            <a:spAutoFit/>
          </a:bodyPr>
          <a:lstStyle/>
          <a:p>
            <a:pPr algn="just" eaLnBrk="1" fontAlgn="auto" hangingPunct="1">
              <a:spcBef>
                <a:spcPts val="0"/>
              </a:spcBef>
              <a:spcAft>
                <a:spcPts val="0"/>
              </a:spcAft>
              <a:defRPr/>
            </a:pPr>
            <a:r>
              <a:rPr lang="en-US" sz="1400" dirty="0"/>
              <a:t>Keller Williams is not your traditional Real Estate company.  That is why it is not surprising that we are the #1 Real Estate Franchise in the World, by agent count.  </a:t>
            </a:r>
            <a:br>
              <a:rPr lang="en-US" sz="1400" dirty="0"/>
            </a:br>
            <a:r>
              <a:rPr lang="en-US" sz="1400" dirty="0"/>
              <a:t/>
            </a:r>
            <a:br>
              <a:rPr lang="en-US" sz="1400" dirty="0"/>
            </a:br>
            <a:r>
              <a:rPr lang="en-US" sz="1400" dirty="0"/>
              <a:t>Our phenomenal growth is only part of the story:</a:t>
            </a:r>
            <a:br>
              <a:rPr lang="en-US" sz="1400" dirty="0"/>
            </a:br>
            <a:endParaRPr lang="en-US" sz="1400" dirty="0">
              <a:solidFill>
                <a:prstClr val="black"/>
              </a:solidFill>
              <a:latin typeface="+mn-lt"/>
              <a:cs typeface="+mn-cs"/>
            </a:endParaRPr>
          </a:p>
          <a:p>
            <a:pPr marL="742950" lvl="1" indent="-285750" algn="just" eaLnBrk="1" fontAlgn="auto" hangingPunct="1">
              <a:spcBef>
                <a:spcPts val="0"/>
              </a:spcBef>
              <a:spcAft>
                <a:spcPts val="0"/>
              </a:spcAft>
              <a:buClr>
                <a:srgbClr val="7A0000"/>
              </a:buClr>
              <a:buFont typeface="Arial" pitchFamily="34" charset="0"/>
              <a:buChar char="•"/>
              <a:defRPr/>
            </a:pPr>
            <a:r>
              <a:rPr lang="en-US" sz="1400" dirty="0">
                <a:solidFill>
                  <a:prstClr val="black"/>
                </a:solidFill>
                <a:latin typeface="+mn-lt"/>
                <a:cs typeface="+mn-cs"/>
              </a:rPr>
              <a:t>A network of over </a:t>
            </a:r>
            <a:r>
              <a:rPr lang="en-US" sz="1400" dirty="0" smtClean="0">
                <a:solidFill>
                  <a:prstClr val="black"/>
                </a:solidFill>
                <a:latin typeface="+mn-lt"/>
                <a:cs typeface="+mn-cs"/>
              </a:rPr>
              <a:t>180,000 </a:t>
            </a:r>
            <a:r>
              <a:rPr lang="en-US" sz="1400" dirty="0">
                <a:solidFill>
                  <a:prstClr val="black"/>
                </a:solidFill>
                <a:latin typeface="+mn-lt"/>
                <a:cs typeface="+mn-cs"/>
              </a:rPr>
              <a:t>real estate </a:t>
            </a:r>
            <a:r>
              <a:rPr lang="en-US" sz="1400" dirty="0" smtClean="0">
                <a:solidFill>
                  <a:prstClr val="black"/>
                </a:solidFill>
                <a:latin typeface="+mn-lt"/>
                <a:cs typeface="+mn-cs"/>
              </a:rPr>
              <a:t>consultants.</a:t>
            </a:r>
          </a:p>
          <a:p>
            <a:pPr marL="742950" lvl="1" indent="-285750" algn="just" eaLnBrk="1" fontAlgn="auto" hangingPunct="1">
              <a:spcBef>
                <a:spcPts val="0"/>
              </a:spcBef>
              <a:spcAft>
                <a:spcPts val="0"/>
              </a:spcAft>
              <a:buClr>
                <a:srgbClr val="7A0000"/>
              </a:buClr>
              <a:buFont typeface="Arial" pitchFamily="34" charset="0"/>
              <a:buChar char="•"/>
              <a:defRPr/>
            </a:pPr>
            <a:endParaRPr lang="en-US" sz="1400" dirty="0">
              <a:solidFill>
                <a:prstClr val="black"/>
              </a:solidFill>
              <a:latin typeface="+mn-lt"/>
              <a:cs typeface="+mn-cs"/>
            </a:endParaRPr>
          </a:p>
          <a:p>
            <a:pPr marL="742950" lvl="1" indent="-285750" algn="just" eaLnBrk="1" fontAlgn="auto" hangingPunct="1">
              <a:spcBef>
                <a:spcPts val="0"/>
              </a:spcBef>
              <a:spcAft>
                <a:spcPts val="0"/>
              </a:spcAft>
              <a:buClr>
                <a:srgbClr val="7A0000"/>
              </a:buClr>
              <a:buFont typeface="Arial" pitchFamily="34" charset="0"/>
              <a:buChar char="•"/>
              <a:defRPr/>
            </a:pPr>
            <a:r>
              <a:rPr lang="en-US" sz="1400" dirty="0" smtClean="0"/>
              <a:t>1000+ offices worldwide</a:t>
            </a:r>
            <a:endParaRPr lang="en-US" sz="1400" dirty="0"/>
          </a:p>
          <a:p>
            <a:pPr lvl="1" algn="just" eaLnBrk="1" fontAlgn="auto" hangingPunct="1">
              <a:spcBef>
                <a:spcPts val="0"/>
              </a:spcBef>
              <a:spcAft>
                <a:spcPts val="0"/>
              </a:spcAft>
              <a:buClr>
                <a:srgbClr val="7A0000"/>
              </a:buClr>
              <a:defRPr/>
            </a:pPr>
            <a:endParaRPr lang="en-US" sz="1400" dirty="0">
              <a:solidFill>
                <a:prstClr val="black"/>
              </a:solidFill>
              <a:latin typeface="+mn-lt"/>
              <a:cs typeface="+mn-cs"/>
            </a:endParaRPr>
          </a:p>
          <a:p>
            <a:pPr marL="742950" lvl="1" indent="-285750" algn="just" eaLnBrk="1" fontAlgn="auto" hangingPunct="1">
              <a:spcBef>
                <a:spcPts val="0"/>
              </a:spcBef>
              <a:spcAft>
                <a:spcPts val="0"/>
              </a:spcAft>
              <a:buClr>
                <a:srgbClr val="7A0000"/>
              </a:buClr>
              <a:buFont typeface="Arial" pitchFamily="34" charset="0"/>
              <a:buChar char="•"/>
              <a:defRPr/>
            </a:pPr>
            <a:r>
              <a:rPr lang="en-US" sz="1400" dirty="0">
                <a:solidFill>
                  <a:prstClr val="black"/>
                </a:solidFill>
                <a:latin typeface="+mn-lt"/>
                <a:cs typeface="+mn-cs"/>
              </a:rPr>
              <a:t>Excellence in cutting-edge </a:t>
            </a:r>
            <a:r>
              <a:rPr lang="en-US" sz="1400" dirty="0" smtClean="0">
                <a:solidFill>
                  <a:prstClr val="black"/>
                </a:solidFill>
                <a:latin typeface="+mn-lt"/>
                <a:cs typeface="+mn-cs"/>
              </a:rPr>
              <a:t>technology, real </a:t>
            </a:r>
            <a:r>
              <a:rPr lang="en-US" sz="1400" dirty="0">
                <a:solidFill>
                  <a:prstClr val="black"/>
                </a:solidFill>
                <a:latin typeface="+mn-lt"/>
                <a:cs typeface="+mn-cs"/>
              </a:rPr>
              <a:t>estate training, </a:t>
            </a:r>
            <a:r>
              <a:rPr lang="en-US" sz="1400" dirty="0" smtClean="0">
                <a:solidFill>
                  <a:prstClr val="black"/>
                </a:solidFill>
                <a:latin typeface="+mn-lt"/>
                <a:cs typeface="+mn-cs"/>
              </a:rPr>
              <a:t>coaching </a:t>
            </a:r>
            <a:r>
              <a:rPr lang="en-US" sz="1400" dirty="0">
                <a:solidFill>
                  <a:prstClr val="black"/>
                </a:solidFill>
                <a:latin typeface="+mn-lt"/>
                <a:cs typeface="+mn-cs"/>
              </a:rPr>
              <a:t>and </a:t>
            </a:r>
            <a:r>
              <a:rPr lang="en-US" sz="1400" dirty="0" smtClean="0">
                <a:solidFill>
                  <a:prstClr val="black"/>
                </a:solidFill>
                <a:latin typeface="+mn-lt"/>
                <a:cs typeface="+mn-cs"/>
              </a:rPr>
              <a:t>education</a:t>
            </a:r>
            <a:endParaRPr lang="en-US" sz="1400" dirty="0">
              <a:solidFill>
                <a:prstClr val="black"/>
              </a:solidFill>
              <a:latin typeface="+mn-lt"/>
              <a:cs typeface="+mn-cs"/>
            </a:endParaRPr>
          </a:p>
          <a:p>
            <a:pPr marL="742950" lvl="1" indent="-285750" algn="just" eaLnBrk="1" fontAlgn="auto" hangingPunct="1">
              <a:spcBef>
                <a:spcPts val="0"/>
              </a:spcBef>
              <a:spcAft>
                <a:spcPts val="0"/>
              </a:spcAft>
              <a:buClr>
                <a:srgbClr val="7A0000"/>
              </a:buClr>
              <a:buFont typeface="Arial" pitchFamily="34" charset="0"/>
              <a:buChar char="•"/>
              <a:defRPr/>
            </a:pPr>
            <a:endParaRPr lang="en-US" sz="1400" dirty="0">
              <a:solidFill>
                <a:prstClr val="black"/>
              </a:solidFill>
              <a:latin typeface="+mn-lt"/>
              <a:cs typeface="+mn-cs"/>
            </a:endParaRPr>
          </a:p>
          <a:p>
            <a:pPr marL="171450" indent="-171450" algn="just" eaLnBrk="1" fontAlgn="auto" hangingPunct="1">
              <a:spcBef>
                <a:spcPts val="0"/>
              </a:spcBef>
              <a:spcAft>
                <a:spcPts val="0"/>
              </a:spcAft>
              <a:buFont typeface="Arial" pitchFamily="34" charset="0"/>
              <a:buChar char="•"/>
              <a:defRPr/>
            </a:pPr>
            <a:endParaRPr lang="en-US" sz="1200" dirty="0">
              <a:solidFill>
                <a:prstClr val="black"/>
              </a:solidFill>
              <a:latin typeface="+mn-lt"/>
              <a:cs typeface="+mn-cs"/>
            </a:endParaRPr>
          </a:p>
          <a:p>
            <a:pPr algn="just" eaLnBrk="1" fontAlgn="auto" hangingPunct="1">
              <a:spcBef>
                <a:spcPts val="0"/>
              </a:spcBef>
              <a:spcAft>
                <a:spcPts val="0"/>
              </a:spcAft>
              <a:defRPr/>
            </a:pPr>
            <a:endParaRPr lang="en-US" sz="1200" dirty="0">
              <a:solidFill>
                <a:prstClr val="black"/>
              </a:solidFill>
              <a:latin typeface="+mn-lt"/>
              <a:cs typeface="+mn-cs"/>
            </a:endParaRPr>
          </a:p>
          <a:p>
            <a:pPr algn="just" eaLnBrk="1" fontAlgn="auto" hangingPunct="1">
              <a:spcBef>
                <a:spcPts val="0"/>
              </a:spcBef>
              <a:spcAft>
                <a:spcPts val="0"/>
              </a:spcAft>
              <a:defRPr/>
            </a:pPr>
            <a:endParaRPr lang="en-US" sz="1200" dirty="0">
              <a:solidFill>
                <a:prstClr val="black"/>
              </a:solidFill>
              <a:latin typeface="+mn-lt"/>
              <a:cs typeface="+mn-cs"/>
            </a:endParaRPr>
          </a:p>
        </p:txBody>
      </p:sp>
      <p:pic>
        <p:nvPicPr>
          <p:cNvPr id="25605" name="Picture 13"/>
          <p:cNvPicPr>
            <a:picLocks noChangeAspect="1"/>
          </p:cNvPicPr>
          <p:nvPr/>
        </p:nvPicPr>
        <p:blipFill>
          <a:blip r:embed="rId4">
            <a:extLst>
              <a:ext uri="{28A0092B-C50C-407E-A947-70E740481C1C}">
                <a14:useLocalDpi xmlns:a14="http://schemas.microsoft.com/office/drawing/2010/main" val="0"/>
              </a:ext>
            </a:extLst>
          </a:blip>
          <a:srcRect l="68507"/>
          <a:stretch>
            <a:fillRect/>
          </a:stretch>
        </p:blipFill>
        <p:spPr bwMode="auto">
          <a:xfrm>
            <a:off x="2438400" y="185738"/>
            <a:ext cx="1066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Content Placeholder 3"/>
          <p:cNvPicPr>
            <a:picLocks noChangeAspect="1"/>
          </p:cNvPicPr>
          <p:nvPr/>
        </p:nvPicPr>
        <p:blipFill>
          <a:blip r:embed="rId5">
            <a:extLst>
              <a:ext uri="{28A0092B-C50C-407E-A947-70E740481C1C}">
                <a14:useLocalDpi xmlns:a14="http://schemas.microsoft.com/office/drawing/2010/main" val="0"/>
              </a:ext>
            </a:extLst>
          </a:blip>
          <a:srcRect r="87827" b="87225"/>
          <a:stretch>
            <a:fillRect/>
          </a:stretch>
        </p:blipFill>
        <p:spPr bwMode="auto">
          <a:xfrm>
            <a:off x="152400" y="185738"/>
            <a:ext cx="107791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Content Placeholder 3"/>
          <p:cNvPicPr>
            <a:picLocks noChangeAspect="1"/>
          </p:cNvPicPr>
          <p:nvPr/>
        </p:nvPicPr>
        <p:blipFill>
          <a:blip r:embed="rId5">
            <a:extLst>
              <a:ext uri="{28A0092B-C50C-407E-A947-70E740481C1C}">
                <a14:useLocalDpi xmlns:a14="http://schemas.microsoft.com/office/drawing/2010/main" val="0"/>
              </a:ext>
            </a:extLst>
          </a:blip>
          <a:srcRect l="13206" r="74646" b="87225"/>
          <a:stretch>
            <a:fillRect/>
          </a:stretch>
        </p:blipFill>
        <p:spPr bwMode="auto">
          <a:xfrm>
            <a:off x="1295400" y="185738"/>
            <a:ext cx="10747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920038" y="195263"/>
            <a:ext cx="1096962"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25610" name="Picture 2" descr="C:\Users\IAO6\Desktop\MLMS\New KW High Res - Red and Gre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IAO6\Desktop\MLMS\New KW High Res - Red and Grey.png"/>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9749" y="281566"/>
            <a:ext cx="1029951" cy="62268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131763" y="1095375"/>
            <a:ext cx="336232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23" name="Picture 2" descr="C:\Users\IAO6\Desktop\MLMS\New KW High Res - Red and Grey.png"/>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703637"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WHY KELLER WILLIAMS</a:t>
            </a:r>
          </a:p>
        </p:txBody>
      </p:sp>
      <p:sp>
        <p:nvSpPr>
          <p:cNvPr id="11" name="Text Box 7"/>
          <p:cNvSpPr txBox="1">
            <a:spLocks noChangeArrowheads="1"/>
          </p:cNvSpPr>
          <p:nvPr/>
        </p:nvSpPr>
        <p:spPr bwMode="auto">
          <a:xfrm>
            <a:off x="3810000" y="1255057"/>
            <a:ext cx="5029200" cy="5078313"/>
          </a:xfrm>
          <a:prstGeom prst="rect">
            <a:avLst/>
          </a:prstGeom>
          <a:solidFill>
            <a:schemeClr val="bg1"/>
          </a:solidFill>
          <a:ln w="9525">
            <a:noFill/>
            <a:miter lim="800000"/>
            <a:headEnd/>
            <a:tailEnd/>
          </a:ln>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sz="1000" b="1" dirty="0" smtClean="0">
                <a:solidFill>
                  <a:srgbClr val="C00000"/>
                </a:solidFill>
              </a:rPr>
              <a:t>Technology</a:t>
            </a:r>
          </a:p>
          <a:p>
            <a:r>
              <a:rPr lang="en-US" sz="1000" dirty="0"/>
              <a:t>In August 2017, Keller Williams announced a $1 billion fund to fuel all the R&amp;D and M&amp;A required to build the real estate industry's preferred platform. With resources in place, KW remains focused on building technology that empowers agents to provide the best CONSUMER EXPERIENCE.</a:t>
            </a:r>
          </a:p>
          <a:p>
            <a:pPr marL="0" indent="0">
              <a:buNone/>
            </a:pPr>
            <a:r>
              <a:rPr lang="en-US" sz="1000" dirty="0"/>
              <a:t> </a:t>
            </a:r>
            <a:endParaRPr lang="en-US" sz="1000" dirty="0" smtClean="0"/>
          </a:p>
          <a:p>
            <a:r>
              <a:rPr lang="en-US" sz="1000" dirty="0" smtClean="0"/>
              <a:t>Keller Williams also is developing </a:t>
            </a:r>
            <a:r>
              <a:rPr lang="en-US" sz="1000" dirty="0"/>
              <a:t>a new consumer </a:t>
            </a:r>
            <a:r>
              <a:rPr lang="en-US" sz="1000" dirty="0" smtClean="0"/>
              <a:t>app. This </a:t>
            </a:r>
            <a:r>
              <a:rPr lang="en-US" sz="1000" dirty="0"/>
              <a:t>new home search experience will empower agents and consumers alike, uniting them inside one central point for communication, on-demand information and collaboration.</a:t>
            </a:r>
          </a:p>
          <a:p>
            <a:pPr marL="0" indent="0" fontAlgn="auto">
              <a:spcAft>
                <a:spcPts val="0"/>
              </a:spcAft>
              <a:buFont typeface="Arial" pitchFamily="34" charset="0"/>
              <a:buNone/>
              <a:defRPr/>
            </a:pPr>
            <a:r>
              <a:rPr lang="en-US" sz="1000" dirty="0" smtClean="0">
                <a:solidFill>
                  <a:prstClr val="black"/>
                </a:solidFill>
              </a:rPr>
              <a:t> </a:t>
            </a:r>
          </a:p>
          <a:p>
            <a:pPr marL="0" indent="0" fontAlgn="auto">
              <a:spcAft>
                <a:spcPts val="0"/>
              </a:spcAft>
              <a:buFont typeface="Arial" pitchFamily="34" charset="0"/>
              <a:buNone/>
              <a:defRPr/>
            </a:pPr>
            <a:r>
              <a:rPr lang="en-US" sz="1000" b="1" dirty="0" smtClean="0">
                <a:solidFill>
                  <a:srgbClr val="C00000"/>
                </a:solidFill>
              </a:rPr>
              <a:t>Teamwork</a:t>
            </a:r>
          </a:p>
          <a:p>
            <a:pPr fontAlgn="auto">
              <a:spcAft>
                <a:spcPts val="0"/>
              </a:spcAft>
              <a:defRPr/>
            </a:pPr>
            <a:r>
              <a:rPr lang="en-US" sz="1000" dirty="0"/>
              <a:t>Keller Williams Realty was designed to reward agents for working together. Based on the belief that we are all more successful if we strive toward a common goal rather than our individual interests, I’m confident that every Keller Williams professional shares the common goal of serving you, my client, in the best way possible</a:t>
            </a:r>
            <a:r>
              <a:rPr lang="en-US" sz="1000" dirty="0" smtClean="0"/>
              <a:t>.</a:t>
            </a:r>
            <a:br>
              <a:rPr lang="en-US" sz="1000" dirty="0" smtClean="0"/>
            </a:br>
            <a:endParaRPr lang="en-US" sz="1000" dirty="0" smtClean="0">
              <a:solidFill>
                <a:prstClr val="black"/>
              </a:solidFill>
            </a:endParaRPr>
          </a:p>
          <a:p>
            <a:pPr marL="0" indent="0" fontAlgn="auto">
              <a:spcAft>
                <a:spcPts val="0"/>
              </a:spcAft>
              <a:buFont typeface="Arial" pitchFamily="34" charset="0"/>
              <a:buNone/>
              <a:defRPr/>
            </a:pPr>
            <a:r>
              <a:rPr lang="en-US" sz="1000" b="1" dirty="0" smtClean="0">
                <a:solidFill>
                  <a:srgbClr val="C00000"/>
                </a:solidFill>
              </a:rPr>
              <a:t>Knowledge</a:t>
            </a:r>
          </a:p>
          <a:p>
            <a:pPr fontAlgn="auto">
              <a:spcAft>
                <a:spcPts val="0"/>
              </a:spcAft>
              <a:defRPr/>
            </a:pPr>
            <a:r>
              <a:rPr lang="en-US" sz="1000" dirty="0"/>
              <a:t>Keller Williams Realty helps me stay ahead of trends in the real estate industry through its comprehensive, industry-leading training curriculum and research resources. It’s what prepares me to provide you with unparalleled service. </a:t>
            </a:r>
            <a:r>
              <a:rPr lang="en-US" sz="1000" dirty="0" smtClean="0">
                <a:solidFill>
                  <a:prstClr val="black"/>
                </a:solidFill>
              </a:rPr>
              <a:t> </a:t>
            </a:r>
          </a:p>
          <a:p>
            <a:pPr marL="0" indent="0" fontAlgn="auto">
              <a:spcAft>
                <a:spcPts val="0"/>
              </a:spcAft>
              <a:buFont typeface="Arial" pitchFamily="34" charset="0"/>
              <a:buNone/>
              <a:defRPr/>
            </a:pPr>
            <a:r>
              <a:rPr lang="en-US" sz="1000" dirty="0" smtClean="0">
                <a:solidFill>
                  <a:prstClr val="black"/>
                </a:solidFill>
              </a:rPr>
              <a:t/>
            </a:r>
            <a:br>
              <a:rPr lang="en-US" sz="1000" dirty="0" smtClean="0">
                <a:solidFill>
                  <a:prstClr val="black"/>
                </a:solidFill>
              </a:rPr>
            </a:br>
            <a:r>
              <a:rPr lang="en-US" sz="1000" b="1" dirty="0" smtClean="0">
                <a:solidFill>
                  <a:srgbClr val="C00000"/>
                </a:solidFill>
              </a:rPr>
              <a:t>Reliability</a:t>
            </a:r>
          </a:p>
          <a:p>
            <a:pPr fontAlgn="auto">
              <a:spcAft>
                <a:spcPts val="0"/>
              </a:spcAft>
              <a:defRPr/>
            </a:pPr>
            <a:r>
              <a:rPr lang="en-US" sz="1000" dirty="0"/>
              <a:t>Founded on the principles of trust and honesty, Keller Williams Realty emphasizes the importance of having the integrity to do the right thing, always putting your needs first. It reinforces my belief that my success is ultimately determined by the legacy I leave with each client I serve</a:t>
            </a:r>
            <a:r>
              <a:rPr lang="en-US" sz="1000" dirty="0" smtClean="0"/>
              <a:t>.</a:t>
            </a:r>
            <a:br>
              <a:rPr lang="en-US" sz="1000" dirty="0" smtClean="0"/>
            </a:br>
            <a:endParaRPr lang="en-US" sz="1000" dirty="0" smtClean="0">
              <a:solidFill>
                <a:prstClr val="black"/>
              </a:solidFill>
            </a:endParaRPr>
          </a:p>
          <a:p>
            <a:pPr marL="0" indent="0" fontAlgn="auto">
              <a:spcAft>
                <a:spcPts val="0"/>
              </a:spcAft>
              <a:buFont typeface="Arial" pitchFamily="34" charset="0"/>
              <a:buNone/>
              <a:defRPr/>
            </a:pPr>
            <a:r>
              <a:rPr lang="en-US" sz="1000" b="1" dirty="0" smtClean="0">
                <a:solidFill>
                  <a:srgbClr val="C00000"/>
                </a:solidFill>
              </a:rPr>
              <a:t>Track Record</a:t>
            </a:r>
          </a:p>
          <a:p>
            <a:pPr fontAlgn="auto">
              <a:spcAft>
                <a:spcPts val="0"/>
              </a:spcAft>
              <a:defRPr/>
            </a:pPr>
            <a:r>
              <a:rPr lang="en-US" sz="1000" dirty="0"/>
              <a:t>I’m proud to work for the </a:t>
            </a:r>
            <a:r>
              <a:rPr lang="en-US" sz="1000" dirty="0" smtClean="0"/>
              <a:t>#</a:t>
            </a:r>
            <a:r>
              <a:rPr lang="en-US" sz="1000" dirty="0"/>
              <a:t>1 Real Estate Franchise in the World, by agent count!   It’s proof that when you offer a superior level of service, the word spreads fast.</a:t>
            </a:r>
            <a:endParaRPr lang="en-US" sz="1100" dirty="0">
              <a:solidFill>
                <a:prstClr val="black"/>
              </a:solidFill>
            </a:endParaRPr>
          </a:p>
        </p:txBody>
      </p:sp>
      <p:pic>
        <p:nvPicPr>
          <p:cNvPr id="26629" name="Picture 9"/>
          <p:cNvPicPr>
            <a:picLocks noChangeAspect="1"/>
          </p:cNvPicPr>
          <p:nvPr/>
        </p:nvPicPr>
        <p:blipFill>
          <a:blip r:embed="rId4">
            <a:extLst>
              <a:ext uri="{28A0092B-C50C-407E-A947-70E740481C1C}">
                <a14:useLocalDpi xmlns:a14="http://schemas.microsoft.com/office/drawing/2010/main" val="0"/>
              </a:ext>
            </a:extLst>
          </a:blip>
          <a:srcRect l="68507"/>
          <a:stretch>
            <a:fillRect/>
          </a:stretch>
        </p:blipFill>
        <p:spPr bwMode="auto">
          <a:xfrm>
            <a:off x="2438400" y="185738"/>
            <a:ext cx="1066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Content Placeholder 3"/>
          <p:cNvPicPr>
            <a:picLocks noChangeAspect="1"/>
          </p:cNvPicPr>
          <p:nvPr/>
        </p:nvPicPr>
        <p:blipFill>
          <a:blip r:embed="rId5">
            <a:extLst>
              <a:ext uri="{28A0092B-C50C-407E-A947-70E740481C1C}">
                <a14:useLocalDpi xmlns:a14="http://schemas.microsoft.com/office/drawing/2010/main" val="0"/>
              </a:ext>
            </a:extLst>
          </a:blip>
          <a:srcRect r="87827" b="87225"/>
          <a:stretch>
            <a:fillRect/>
          </a:stretch>
        </p:blipFill>
        <p:spPr bwMode="auto">
          <a:xfrm>
            <a:off x="152400" y="185738"/>
            <a:ext cx="107791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Content Placeholder 3"/>
          <p:cNvPicPr>
            <a:picLocks noChangeAspect="1"/>
          </p:cNvPicPr>
          <p:nvPr/>
        </p:nvPicPr>
        <p:blipFill>
          <a:blip r:embed="rId5">
            <a:extLst>
              <a:ext uri="{28A0092B-C50C-407E-A947-70E740481C1C}">
                <a14:useLocalDpi xmlns:a14="http://schemas.microsoft.com/office/drawing/2010/main" val="0"/>
              </a:ext>
            </a:extLst>
          </a:blip>
          <a:srcRect l="13206" r="74646" b="87225"/>
          <a:stretch>
            <a:fillRect/>
          </a:stretch>
        </p:blipFill>
        <p:spPr bwMode="auto">
          <a:xfrm>
            <a:off x="1295400" y="185738"/>
            <a:ext cx="107473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920038" y="195263"/>
            <a:ext cx="1096962"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6634" name="Picture 2" descr="C:\Users\IAO6\Desktop\MLMS\New KW High Res - Red and Gre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IAO6\Desktop\MLMS\New KW High Res - Red and Grey.png"/>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9749" y="281566"/>
            <a:ext cx="1029951" cy="62268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31763" y="1095375"/>
            <a:ext cx="336232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2" name="Picture 2" descr="C:\Users\IAO6\Desktop\MLMS\New KW High Res - Red and Grey.png"/>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943600"/>
            <a:ext cx="2895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6200" y="452438"/>
            <a:ext cx="6553200" cy="461962"/>
          </a:xfrm>
          <a:prstGeom prst="rect">
            <a:avLst/>
          </a:prstGeom>
          <a:noFill/>
        </p:spPr>
        <p:txBody>
          <a:bodyPr>
            <a:spAutoFit/>
          </a:bodyPr>
          <a:lstStyle/>
          <a:p>
            <a:pPr eaLnBrk="1" fontAlgn="auto" hangingPunct="1">
              <a:spcBef>
                <a:spcPts val="0"/>
              </a:spcBef>
              <a:spcAft>
                <a:spcPts val="0"/>
              </a:spcAft>
              <a:defRPr/>
            </a:pPr>
            <a:r>
              <a:rPr lang="en-US" sz="2400" spc="300" dirty="0">
                <a:solidFill>
                  <a:prstClr val="white">
                    <a:lumMod val="50000"/>
                  </a:prstClr>
                </a:solidFill>
                <a:effectLst>
                  <a:outerShdw blurRad="38100" dist="38100" dir="2700000" algn="tl">
                    <a:srgbClr val="000000">
                      <a:alpha val="43137"/>
                    </a:srgbClr>
                  </a:outerShdw>
                </a:effectLst>
                <a:latin typeface="Century Gothic" pitchFamily="34" charset="0"/>
                <a:cs typeface="+mn-cs"/>
              </a:rPr>
              <a:t>PREPARED EXCLUSIVELY FOR:</a:t>
            </a:r>
          </a:p>
        </p:txBody>
      </p:sp>
      <p:pic>
        <p:nvPicPr>
          <p:cNvPr id="717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943600"/>
            <a:ext cx="54102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883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828800"/>
            <a:ext cx="434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Box 12"/>
          <p:cNvSpPr txBox="1">
            <a:spLocks noChangeArrowheads="1"/>
          </p:cNvSpPr>
          <p:nvPr/>
        </p:nvSpPr>
        <p:spPr bwMode="auto">
          <a:xfrm>
            <a:off x="685800" y="3336925"/>
            <a:ext cx="33528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US" altLang="en-US" sz="1800">
                <a:solidFill>
                  <a:srgbClr val="000000"/>
                </a:solidFill>
                <a:latin typeface="Corbel" pitchFamily="34" charset="0"/>
              </a:rPr>
              <a:t>The clientele of</a:t>
            </a:r>
          </a:p>
          <a:p>
            <a:pPr algn="r" eaLnBrk="1" hangingPunct="1">
              <a:spcBef>
                <a:spcPct val="0"/>
              </a:spcBef>
              <a:buFontTx/>
              <a:buNone/>
            </a:pPr>
            <a:r>
              <a:rPr lang="en-US" altLang="en-US" sz="1800">
                <a:solidFill>
                  <a:srgbClr val="000000"/>
                </a:solidFill>
                <a:latin typeface="Corbel" pitchFamily="34" charset="0"/>
              </a:rPr>
              <a:t>Agent Name</a:t>
            </a:r>
          </a:p>
          <a:p>
            <a:pPr eaLnBrk="1" hangingPunct="1">
              <a:spcBef>
                <a:spcPct val="0"/>
              </a:spcBef>
              <a:buFontTx/>
              <a:buNone/>
            </a:pPr>
            <a:endParaRPr lang="en-US" altLang="en-US" sz="1600">
              <a:solidFill>
                <a:srgbClr val="000000"/>
              </a:solidFill>
              <a:latin typeface="Century Gothic" pitchFamily="34" charset="0"/>
            </a:endParaRPr>
          </a:p>
          <a:p>
            <a:pPr eaLnBrk="1" hangingPunct="1">
              <a:spcBef>
                <a:spcPct val="0"/>
              </a:spcBef>
              <a:buFontTx/>
              <a:buNone/>
            </a:pPr>
            <a:endParaRPr lang="en-US" altLang="en-US" sz="1600">
              <a:solidFill>
                <a:srgbClr val="000000"/>
              </a:solidFill>
              <a:latin typeface="Century Gothic" pitchFamily="34" charset="0"/>
            </a:endParaRPr>
          </a:p>
        </p:txBody>
      </p:sp>
      <p:pic>
        <p:nvPicPr>
          <p:cNvPr id="7176" name="Picture 2" descr="C:\Users\IAO6\Desktop\MLMS\New KW High Res - Red and Gre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438" y="5970588"/>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7891463" y="257175"/>
            <a:ext cx="1096962" cy="8096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9" name="Picture 2" descr="C:\Users\IAO6\Desktop\MLMS\New KW High Res - Red and Grey.png"/>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9749" y="350841"/>
            <a:ext cx="1029951" cy="622680"/>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9"/>
          <p:cNvPicPr>
            <a:picLocks noChangeAspect="1"/>
          </p:cNvPicPr>
          <p:nvPr/>
        </p:nvPicPr>
        <p:blipFill>
          <a:blip r:embed="rId9">
            <a:extLst>
              <a:ext uri="{28A0092B-C50C-407E-A947-70E740481C1C}">
                <a14:useLocalDpi xmlns:a14="http://schemas.microsoft.com/office/drawing/2010/main" val="0"/>
              </a:ext>
            </a:extLst>
          </a:blip>
          <a:srcRect r="67899"/>
          <a:stretch>
            <a:fillRect/>
          </a:stretch>
        </p:blipFill>
        <p:spPr bwMode="auto">
          <a:xfrm>
            <a:off x="5638800" y="5942013"/>
            <a:ext cx="107632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1800" y="59436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2"/>
          <p:cNvPicPr>
            <a:picLocks noChangeAspect="1"/>
          </p:cNvPicPr>
          <p:nvPr/>
        </p:nvPicPr>
        <p:blipFill>
          <a:blip r:embed="rId9">
            <a:extLst>
              <a:ext uri="{28A0092B-C50C-407E-A947-70E740481C1C}">
                <a14:useLocalDpi xmlns:a14="http://schemas.microsoft.com/office/drawing/2010/main" val="0"/>
              </a:ext>
            </a:extLst>
          </a:blip>
          <a:srcRect l="68181" r="-282"/>
          <a:stretch>
            <a:fillRect/>
          </a:stretch>
        </p:blipFill>
        <p:spPr bwMode="auto">
          <a:xfrm>
            <a:off x="7924800" y="5942013"/>
            <a:ext cx="107632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31763" y="1095375"/>
            <a:ext cx="336232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1" name="Picture 2" descr="C:\Users\IAO6\Desktop\MLMS\New KW High Res - Red and Grey.png"/>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pic>
        <p:nvPicPr>
          <p:cNvPr id="2867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1"/>
          <p:cNvPicPr>
            <a:picLocks noChangeAspect="1"/>
          </p:cNvPicPr>
          <p:nvPr/>
        </p:nvPicPr>
        <p:blipFill>
          <a:blip r:embed="rId5">
            <a:extLst>
              <a:ext uri="{28A0092B-C50C-407E-A947-70E740481C1C}">
                <a14:useLocalDpi xmlns:a14="http://schemas.microsoft.com/office/drawing/2010/main" val="0"/>
              </a:ext>
            </a:extLst>
          </a:blip>
          <a:srcRect l="68507"/>
          <a:stretch>
            <a:fillRect/>
          </a:stretch>
        </p:blipFill>
        <p:spPr bwMode="auto">
          <a:xfrm>
            <a:off x="2438400" y="185738"/>
            <a:ext cx="10556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Content Placeholder 3"/>
          <p:cNvPicPr>
            <a:picLocks noChangeAspect="1"/>
          </p:cNvPicPr>
          <p:nvPr/>
        </p:nvPicPr>
        <p:blipFill>
          <a:blip r:embed="rId6">
            <a:extLst>
              <a:ext uri="{28A0092B-C50C-407E-A947-70E740481C1C}">
                <a14:useLocalDpi xmlns:a14="http://schemas.microsoft.com/office/drawing/2010/main" val="0"/>
              </a:ext>
            </a:extLst>
          </a:blip>
          <a:srcRect r="87827" b="87225"/>
          <a:stretch>
            <a:fillRect/>
          </a:stretch>
        </p:blipFill>
        <p:spPr bwMode="auto">
          <a:xfrm>
            <a:off x="152400" y="185738"/>
            <a:ext cx="1066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Content Placeholder 3"/>
          <p:cNvPicPr>
            <a:picLocks noChangeAspect="1"/>
          </p:cNvPicPr>
          <p:nvPr/>
        </p:nvPicPr>
        <p:blipFill>
          <a:blip r:embed="rId6">
            <a:extLst>
              <a:ext uri="{28A0092B-C50C-407E-A947-70E740481C1C}">
                <a14:useLocalDpi xmlns:a14="http://schemas.microsoft.com/office/drawing/2010/main" val="0"/>
              </a:ext>
            </a:extLst>
          </a:blip>
          <a:srcRect l="13206" r="74646" b="87225"/>
          <a:stretch>
            <a:fillRect/>
          </a:stretch>
        </p:blipFill>
        <p:spPr bwMode="auto">
          <a:xfrm>
            <a:off x="1295400" y="185738"/>
            <a:ext cx="10636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2" descr="C:\Users\IAO6\Desktop\MLMS\New KW High Res - Red and Gre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6857" y="185738"/>
            <a:ext cx="5255092" cy="6545262"/>
          </a:xfrm>
          <a:prstGeom prst="rect">
            <a:avLst/>
          </a:prstGeom>
        </p:spPr>
      </p:pic>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943600"/>
            <a:ext cx="2895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865813"/>
            <a:ext cx="5334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8600"/>
            <a:ext cx="77724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52400" y="422275"/>
            <a:ext cx="6553200"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CONSUMER-CENTRIC KW.COM</a:t>
            </a:r>
          </a:p>
        </p:txBody>
      </p:sp>
      <p:pic>
        <p:nvPicPr>
          <p:cNvPr id="30726"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112838"/>
            <a:ext cx="88392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924800" y="233363"/>
            <a:ext cx="1098550"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0728" name="Picture 2" descr="C:\Users\IAO6\Desktop\MLMS\New KW High Res - Red and Gre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8" y="5888038"/>
            <a:ext cx="15541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IAO6\Desktop\MLMS\New KW High Res - Red and Grey.png"/>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8004982" y="311306"/>
            <a:ext cx="1029951" cy="622680"/>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9"/>
          <p:cNvPicPr>
            <a:picLocks noChangeAspect="1"/>
          </p:cNvPicPr>
          <p:nvPr/>
        </p:nvPicPr>
        <p:blipFill>
          <a:blip r:embed="rId9">
            <a:extLst>
              <a:ext uri="{28A0092B-C50C-407E-A947-70E740481C1C}">
                <a14:useLocalDpi xmlns:a14="http://schemas.microsoft.com/office/drawing/2010/main" val="0"/>
              </a:ext>
            </a:extLst>
          </a:blip>
          <a:srcRect r="67899"/>
          <a:stretch>
            <a:fillRect/>
          </a:stretch>
        </p:blipFill>
        <p:spPr bwMode="auto">
          <a:xfrm>
            <a:off x="5629275" y="58674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72275" y="5868988"/>
            <a:ext cx="107632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p:cNvPicPr>
            <a:picLocks noChangeAspect="1"/>
          </p:cNvPicPr>
          <p:nvPr/>
        </p:nvPicPr>
        <p:blipFill>
          <a:blip r:embed="rId9">
            <a:extLst>
              <a:ext uri="{28A0092B-C50C-407E-A947-70E740481C1C}">
                <a14:useLocalDpi xmlns:a14="http://schemas.microsoft.com/office/drawing/2010/main" val="0"/>
              </a:ext>
            </a:extLst>
          </a:blip>
          <a:srcRect l="68181" r="-282"/>
          <a:stretch>
            <a:fillRect/>
          </a:stretch>
        </p:blipFill>
        <p:spPr bwMode="auto">
          <a:xfrm>
            <a:off x="7915275" y="58674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31763" y="1095375"/>
            <a:ext cx="336232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1" name="Picture 2" descr="C:\Users\IAO6\Desktop\MLMS\New KW High Res - Red and Grey.png"/>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pic>
        <p:nvPicPr>
          <p:cNvPr id="2867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1"/>
          <p:cNvPicPr>
            <a:picLocks noChangeAspect="1"/>
          </p:cNvPicPr>
          <p:nvPr/>
        </p:nvPicPr>
        <p:blipFill>
          <a:blip r:embed="rId5">
            <a:extLst>
              <a:ext uri="{28A0092B-C50C-407E-A947-70E740481C1C}">
                <a14:useLocalDpi xmlns:a14="http://schemas.microsoft.com/office/drawing/2010/main" val="0"/>
              </a:ext>
            </a:extLst>
          </a:blip>
          <a:srcRect l="68507"/>
          <a:stretch>
            <a:fillRect/>
          </a:stretch>
        </p:blipFill>
        <p:spPr bwMode="auto">
          <a:xfrm>
            <a:off x="2438400" y="185738"/>
            <a:ext cx="10556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Content Placeholder 3"/>
          <p:cNvPicPr>
            <a:picLocks noChangeAspect="1"/>
          </p:cNvPicPr>
          <p:nvPr/>
        </p:nvPicPr>
        <p:blipFill>
          <a:blip r:embed="rId6">
            <a:extLst>
              <a:ext uri="{28A0092B-C50C-407E-A947-70E740481C1C}">
                <a14:useLocalDpi xmlns:a14="http://schemas.microsoft.com/office/drawing/2010/main" val="0"/>
              </a:ext>
            </a:extLst>
          </a:blip>
          <a:srcRect r="87827" b="87225"/>
          <a:stretch>
            <a:fillRect/>
          </a:stretch>
        </p:blipFill>
        <p:spPr bwMode="auto">
          <a:xfrm>
            <a:off x="152400" y="185738"/>
            <a:ext cx="1066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Content Placeholder 3"/>
          <p:cNvPicPr>
            <a:picLocks noChangeAspect="1"/>
          </p:cNvPicPr>
          <p:nvPr/>
        </p:nvPicPr>
        <p:blipFill>
          <a:blip r:embed="rId6">
            <a:extLst>
              <a:ext uri="{28A0092B-C50C-407E-A947-70E740481C1C}">
                <a14:useLocalDpi xmlns:a14="http://schemas.microsoft.com/office/drawing/2010/main" val="0"/>
              </a:ext>
            </a:extLst>
          </a:blip>
          <a:srcRect l="13206" r="74646" b="87225"/>
          <a:stretch>
            <a:fillRect/>
          </a:stretch>
        </p:blipFill>
        <p:spPr bwMode="auto">
          <a:xfrm>
            <a:off x="1295400" y="185738"/>
            <a:ext cx="10636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2" descr="C:\Users\IAO6\Desktop\MLMS\New KW High Res - Red and Gre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b="13555"/>
          <a:stretch/>
        </p:blipFill>
        <p:spPr>
          <a:xfrm>
            <a:off x="3575234" y="176772"/>
            <a:ext cx="5425329" cy="6139580"/>
          </a:xfrm>
          <a:prstGeom prst="rect">
            <a:avLst/>
          </a:prstGeom>
        </p:spPr>
      </p:pic>
    </p:spTree>
    <p:extLst>
      <p:ext uri="{BB962C8B-B14F-4D97-AF65-F5344CB8AC3E}">
        <p14:creationId xmlns:p14="http://schemas.microsoft.com/office/powerpoint/2010/main" val="3950022847"/>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943600"/>
            <a:ext cx="2895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865813"/>
            <a:ext cx="5334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8600"/>
            <a:ext cx="77724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52400" y="422275"/>
            <a:ext cx="6553200"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KELLER WILLIAMS AWARDS &amp; HONORS</a:t>
            </a:r>
          </a:p>
        </p:txBody>
      </p:sp>
      <p:sp>
        <p:nvSpPr>
          <p:cNvPr id="16" name="Rectangle 15"/>
          <p:cNvSpPr/>
          <p:nvPr/>
        </p:nvSpPr>
        <p:spPr>
          <a:xfrm>
            <a:off x="7924800" y="233363"/>
            <a:ext cx="1098550"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1751" name="Picture 2" descr="C:\Users\IAO6\Desktop\MLMS\New KW High Res - Red and Gre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8" y="5895975"/>
            <a:ext cx="15541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Users\IAO6\Desktop\MLMS\New KW High Res - Red and Grey.png"/>
          <p:cNvPicPr>
            <a:picLocks noChangeAspect="1" noChangeArrowheads="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8004982" y="311306"/>
            <a:ext cx="1029951" cy="622680"/>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9"/>
          <p:cNvPicPr>
            <a:picLocks noChangeAspect="1"/>
          </p:cNvPicPr>
          <p:nvPr/>
        </p:nvPicPr>
        <p:blipFill>
          <a:blip r:embed="rId8">
            <a:extLst>
              <a:ext uri="{28A0092B-C50C-407E-A947-70E740481C1C}">
                <a14:useLocalDpi xmlns:a14="http://schemas.microsoft.com/office/drawing/2010/main" val="0"/>
              </a:ext>
            </a:extLst>
          </a:blip>
          <a:srcRect r="67899"/>
          <a:stretch>
            <a:fillRect/>
          </a:stretch>
        </p:blipFill>
        <p:spPr bwMode="auto">
          <a:xfrm>
            <a:off x="5629275" y="58674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72275" y="5868988"/>
            <a:ext cx="107632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12"/>
          <p:cNvPicPr>
            <a:picLocks noChangeAspect="1"/>
          </p:cNvPicPr>
          <p:nvPr/>
        </p:nvPicPr>
        <p:blipFill>
          <a:blip r:embed="rId8">
            <a:extLst>
              <a:ext uri="{28A0092B-C50C-407E-A947-70E740481C1C}">
                <a14:useLocalDpi xmlns:a14="http://schemas.microsoft.com/office/drawing/2010/main" val="0"/>
              </a:ext>
            </a:extLst>
          </a:blip>
          <a:srcRect l="68181" r="-282"/>
          <a:stretch>
            <a:fillRect/>
          </a:stretch>
        </p:blipFill>
        <p:spPr bwMode="auto">
          <a:xfrm>
            <a:off x="7915275" y="58674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 y="1128998"/>
            <a:ext cx="8870950" cy="4635999"/>
          </a:xfrm>
          <a:prstGeom prst="rect">
            <a:avLst/>
          </a:prstGeom>
        </p:spPr>
      </p:pic>
    </p:spTree>
    <p:extLst>
      <p:ext uri="{BB962C8B-B14F-4D97-AF65-F5344CB8AC3E}">
        <p14:creationId xmlns:p14="http://schemas.microsoft.com/office/powerpoint/2010/main" val="28106097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703637"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MARKET STATISTICS</a:t>
            </a:r>
          </a:p>
        </p:txBody>
      </p:sp>
      <p:pic>
        <p:nvPicPr>
          <p:cNvPr id="3277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78225" y="2667000"/>
            <a:ext cx="541337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557588"/>
            <a:ext cx="541020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0"/>
          <p:cNvPicPr>
            <a:picLocks noChangeAspect="1"/>
          </p:cNvPicPr>
          <p:nvPr/>
        </p:nvPicPr>
        <p:blipFill>
          <a:blip r:embed="rId7">
            <a:extLst>
              <a:ext uri="{28A0092B-C50C-407E-A947-70E740481C1C}">
                <a14:useLocalDpi xmlns:a14="http://schemas.microsoft.com/office/drawing/2010/main" val="0"/>
              </a:ext>
            </a:extLst>
          </a:blip>
          <a:srcRect l="68507"/>
          <a:stretch>
            <a:fillRect/>
          </a:stretch>
        </p:blipFill>
        <p:spPr bwMode="auto">
          <a:xfrm>
            <a:off x="2438400" y="185738"/>
            <a:ext cx="10731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Content Placeholder 3"/>
          <p:cNvPicPr>
            <a:picLocks noChangeAspect="1"/>
          </p:cNvPicPr>
          <p:nvPr/>
        </p:nvPicPr>
        <p:blipFill>
          <a:blip r:embed="rId8">
            <a:extLst>
              <a:ext uri="{28A0092B-C50C-407E-A947-70E740481C1C}">
                <a14:useLocalDpi xmlns:a14="http://schemas.microsoft.com/office/drawing/2010/main" val="0"/>
              </a:ext>
            </a:extLst>
          </a:blip>
          <a:srcRect r="87827" b="87225"/>
          <a:stretch>
            <a:fillRect/>
          </a:stretch>
        </p:blipFill>
        <p:spPr bwMode="auto">
          <a:xfrm>
            <a:off x="152400" y="185738"/>
            <a:ext cx="10842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ontent Placeholder 3"/>
          <p:cNvPicPr>
            <a:picLocks noChangeAspect="1"/>
          </p:cNvPicPr>
          <p:nvPr/>
        </p:nvPicPr>
        <p:blipFill>
          <a:blip r:embed="rId8">
            <a:extLst>
              <a:ext uri="{28A0092B-C50C-407E-A947-70E740481C1C}">
                <a14:useLocalDpi xmlns:a14="http://schemas.microsoft.com/office/drawing/2010/main" val="0"/>
              </a:ext>
            </a:extLst>
          </a:blip>
          <a:srcRect l="13206" r="74646" b="87225"/>
          <a:stretch>
            <a:fillRect/>
          </a:stretch>
        </p:blipFill>
        <p:spPr bwMode="auto">
          <a:xfrm>
            <a:off x="1295400" y="185738"/>
            <a:ext cx="10810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31763" y="1095375"/>
            <a:ext cx="336232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Picture 2" descr="C:\Users\IAO6\Desktop\MLMS\New KW High Res - Red and Grey.png"/>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pic>
        <p:nvPicPr>
          <p:cNvPr id="32780" name="Picture 2" descr="C:\Users\IAO6\Desktop\MLMS\New KW High Res - Red and Grey.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7912100" y="198438"/>
            <a:ext cx="1098550"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1" name="Picture 2" descr="C:\Users\IAO6\Desktop\MLMS\New KW High Res - Red and Grey.png"/>
          <p:cNvPicPr>
            <a:picLocks noChangeAspect="1" noChangeArrowheads="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2945" y="277136"/>
            <a:ext cx="1029951" cy="622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4160837" cy="307975"/>
          </a:xfrm>
          <a:prstGeom prst="rect">
            <a:avLst/>
          </a:prstGeom>
          <a:noFill/>
        </p:spPr>
        <p:txBody>
          <a:bodyPr>
            <a:spAutoFit/>
          </a:bodyPr>
          <a:lstStyle/>
          <a:p>
            <a:pPr eaLnBrk="1" fontAlgn="auto" hangingPunct="1">
              <a:spcBef>
                <a:spcPts val="0"/>
              </a:spcBef>
              <a:spcAft>
                <a:spcPts val="0"/>
              </a:spcAft>
              <a:defRPr/>
            </a:pPr>
            <a:r>
              <a:rPr lang="en-US" sz="1400" b="1" spc="300" dirty="0">
                <a:solidFill>
                  <a:prstClr val="black"/>
                </a:solidFill>
                <a:effectLst>
                  <a:outerShdw blurRad="38100" dist="38100" dir="2700000" algn="tl">
                    <a:srgbClr val="000000">
                      <a:alpha val="43137"/>
                    </a:srgbClr>
                  </a:outerShdw>
                </a:effectLst>
                <a:latin typeface="Century Gothic" pitchFamily="34" charset="0"/>
                <a:cs typeface="+mn-cs"/>
              </a:rPr>
              <a:t>SOURCES USED IN HOME SEARCH</a:t>
            </a:r>
          </a:p>
        </p:txBody>
      </p:sp>
      <p:pic>
        <p:nvPicPr>
          <p:cNvPr id="33797" name="Picture 9"/>
          <p:cNvPicPr>
            <a:picLocks noChangeAspect="1"/>
          </p:cNvPicPr>
          <p:nvPr/>
        </p:nvPicPr>
        <p:blipFill>
          <a:blip r:embed="rId5">
            <a:extLst>
              <a:ext uri="{28A0092B-C50C-407E-A947-70E740481C1C}">
                <a14:useLocalDpi xmlns:a14="http://schemas.microsoft.com/office/drawing/2010/main" val="0"/>
              </a:ext>
            </a:extLst>
          </a:blip>
          <a:srcRect l="68507"/>
          <a:stretch>
            <a:fillRect/>
          </a:stretch>
        </p:blipFill>
        <p:spPr bwMode="auto">
          <a:xfrm>
            <a:off x="2438400" y="185738"/>
            <a:ext cx="10731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Content Placeholder 3"/>
          <p:cNvPicPr>
            <a:picLocks noChangeAspect="1"/>
          </p:cNvPicPr>
          <p:nvPr/>
        </p:nvPicPr>
        <p:blipFill>
          <a:blip r:embed="rId6">
            <a:extLst>
              <a:ext uri="{28A0092B-C50C-407E-A947-70E740481C1C}">
                <a14:useLocalDpi xmlns:a14="http://schemas.microsoft.com/office/drawing/2010/main" val="0"/>
              </a:ext>
            </a:extLst>
          </a:blip>
          <a:srcRect r="87827" b="87225"/>
          <a:stretch>
            <a:fillRect/>
          </a:stretch>
        </p:blipFill>
        <p:spPr bwMode="auto">
          <a:xfrm>
            <a:off x="152400" y="185738"/>
            <a:ext cx="10842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Content Placeholder 3"/>
          <p:cNvPicPr>
            <a:picLocks noChangeAspect="1"/>
          </p:cNvPicPr>
          <p:nvPr/>
        </p:nvPicPr>
        <p:blipFill>
          <a:blip r:embed="rId6">
            <a:extLst>
              <a:ext uri="{28A0092B-C50C-407E-A947-70E740481C1C}">
                <a14:useLocalDpi xmlns:a14="http://schemas.microsoft.com/office/drawing/2010/main" val="0"/>
              </a:ext>
            </a:extLst>
          </a:blip>
          <a:srcRect l="13206" r="74646" b="87225"/>
          <a:stretch>
            <a:fillRect/>
          </a:stretch>
        </p:blipFill>
        <p:spPr bwMode="auto">
          <a:xfrm>
            <a:off x="1295400" y="185738"/>
            <a:ext cx="10810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31763" y="1095375"/>
            <a:ext cx="336232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5" name="Picture 2" descr="C:\Users\IAO6\Desktop\MLMS\New KW High Res - Red and Grey.png"/>
          <p:cNvPicPr>
            <a:picLocks noChangeAspect="1" noChangeArrowheads="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2" descr="C:\Users\IAO6\Desktop\MLMS\New KW High Res - Red and Gre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7912100" y="198438"/>
            <a:ext cx="1098550"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21" name="Picture 2" descr="C:\Users\IAO6\Desktop\MLMS\New KW High Res - Red and Grey.png"/>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2945" y="277136"/>
            <a:ext cx="1029951" cy="622680"/>
          </a:xfrm>
          <a:prstGeom prst="rect">
            <a:avLst/>
          </a:prstGeom>
          <a:noFill/>
          <a:extLst>
            <a:ext uri="{909E8E84-426E-40DD-AFC4-6F175D3DCCD1}">
              <a14:hiddenFill xmlns:a14="http://schemas.microsoft.com/office/drawing/2010/main">
                <a:solidFill>
                  <a:srgbClr val="FFFFFF"/>
                </a:solidFill>
              </a14:hiddenFill>
            </a:ext>
          </a:extLst>
        </p:spPr>
      </p:pic>
      <p:sp>
        <p:nvSpPr>
          <p:cNvPr id="33805" name="TextBox 18"/>
          <p:cNvSpPr txBox="1">
            <a:spLocks noChangeArrowheads="1"/>
          </p:cNvSpPr>
          <p:nvPr/>
        </p:nvSpPr>
        <p:spPr bwMode="auto">
          <a:xfrm>
            <a:off x="7467600" y="1476375"/>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F2F2F2"/>
                </a:solidFill>
                <a:latin typeface="Gill Sans MT" pitchFamily="34" charset="0"/>
              </a:rPr>
              <a:t>2014</a:t>
            </a:r>
          </a:p>
        </p:txBody>
      </p:sp>
      <p:sp>
        <p:nvSpPr>
          <p:cNvPr id="33806" name="TextBox 18"/>
          <p:cNvSpPr txBox="1">
            <a:spLocks noChangeArrowheads="1"/>
          </p:cNvSpPr>
          <p:nvPr/>
        </p:nvSpPr>
        <p:spPr bwMode="auto">
          <a:xfrm>
            <a:off x="6362700" y="1476375"/>
            <a:ext cx="68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F2F2F2"/>
                </a:solidFill>
                <a:latin typeface="Gill Sans MT" pitchFamily="34" charset="0"/>
              </a:rPr>
              <a:t>2013</a:t>
            </a: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5699" y="1120148"/>
            <a:ext cx="5379978" cy="518049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932488"/>
            <a:ext cx="887888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703637"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VALUE OF WEBSITES</a:t>
            </a:r>
          </a:p>
        </p:txBody>
      </p:sp>
      <p:pic>
        <p:nvPicPr>
          <p:cNvPr id="34821" name="Picture 9"/>
          <p:cNvPicPr>
            <a:picLocks noChangeAspect="1"/>
          </p:cNvPicPr>
          <p:nvPr/>
        </p:nvPicPr>
        <p:blipFill>
          <a:blip r:embed="rId5">
            <a:extLst>
              <a:ext uri="{28A0092B-C50C-407E-A947-70E740481C1C}">
                <a14:useLocalDpi xmlns:a14="http://schemas.microsoft.com/office/drawing/2010/main" val="0"/>
              </a:ext>
            </a:extLst>
          </a:blip>
          <a:srcRect l="68507"/>
          <a:stretch>
            <a:fillRect/>
          </a:stretch>
        </p:blipFill>
        <p:spPr bwMode="auto">
          <a:xfrm>
            <a:off x="2438400" y="185738"/>
            <a:ext cx="10731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Content Placeholder 3"/>
          <p:cNvPicPr>
            <a:picLocks noChangeAspect="1"/>
          </p:cNvPicPr>
          <p:nvPr/>
        </p:nvPicPr>
        <p:blipFill>
          <a:blip r:embed="rId6">
            <a:extLst>
              <a:ext uri="{28A0092B-C50C-407E-A947-70E740481C1C}">
                <a14:useLocalDpi xmlns:a14="http://schemas.microsoft.com/office/drawing/2010/main" val="0"/>
              </a:ext>
            </a:extLst>
          </a:blip>
          <a:srcRect r="87827" b="87225"/>
          <a:stretch>
            <a:fillRect/>
          </a:stretch>
        </p:blipFill>
        <p:spPr bwMode="auto">
          <a:xfrm>
            <a:off x="152400" y="185738"/>
            <a:ext cx="10842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Content Placeholder 3"/>
          <p:cNvPicPr>
            <a:picLocks noChangeAspect="1"/>
          </p:cNvPicPr>
          <p:nvPr/>
        </p:nvPicPr>
        <p:blipFill>
          <a:blip r:embed="rId6">
            <a:extLst>
              <a:ext uri="{28A0092B-C50C-407E-A947-70E740481C1C}">
                <a14:useLocalDpi xmlns:a14="http://schemas.microsoft.com/office/drawing/2010/main" val="0"/>
              </a:ext>
            </a:extLst>
          </a:blip>
          <a:srcRect l="13206" r="74646" b="87225"/>
          <a:stretch>
            <a:fillRect/>
          </a:stretch>
        </p:blipFill>
        <p:spPr bwMode="auto">
          <a:xfrm>
            <a:off x="1295400" y="185738"/>
            <a:ext cx="10810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31763" y="1095375"/>
            <a:ext cx="336232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15" name="Picture 2" descr="C:\Users\IAO6\Desktop\MLMS\New KW High Res - Red and Grey.png"/>
          <p:cNvPicPr>
            <a:picLocks noChangeAspect="1" noChangeArrowheads="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pic>
        <p:nvPicPr>
          <p:cNvPr id="34826" name="Picture 2" descr="C:\Users\IAO6\Desktop\MLMS\New KW High Res - Red and Gre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7912100" y="198438"/>
            <a:ext cx="1098550"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21" name="Picture 2" descr="C:\Users\IAO6\Desktop\MLMS\New KW High Res - Red and Grey.png"/>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2945" y="277136"/>
            <a:ext cx="1029951" cy="622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1400" y="1094782"/>
            <a:ext cx="5429249" cy="4722410"/>
          </a:xfrm>
          <a:prstGeom prst="rect">
            <a:avLst/>
          </a:prstGeom>
        </p:spPr>
      </p:pic>
    </p:spTree>
    <p:extLst>
      <p:ext uri="{BB962C8B-B14F-4D97-AF65-F5344CB8AC3E}">
        <p14:creationId xmlns:p14="http://schemas.microsoft.com/office/powerpoint/2010/main" val="9960037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5738"/>
            <a:ext cx="7696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52400" y="438150"/>
            <a:ext cx="6553200"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WHAT BUYERS WANT MOST FROM AGENTS</a:t>
            </a:r>
          </a:p>
        </p:txBody>
      </p:sp>
      <p:pic>
        <p:nvPicPr>
          <p:cNvPr id="3584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902325"/>
            <a:ext cx="53340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 y="1143000"/>
            <a:ext cx="884555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2" descr="C:\Users\IAO6\Desktop\MLMS\New KW High Res - Red and Gre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163" y="5932488"/>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7912100" y="198438"/>
            <a:ext cx="1098550"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20" name="Picture 2" descr="C:\Users\IAO6\Desktop\MLMS\New KW High Res - Red and Grey.png"/>
          <p:cNvPicPr>
            <a:picLocks noChangeAspect="1" noChangeArrowheads="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2945" y="277136"/>
            <a:ext cx="1029951" cy="622680"/>
          </a:xfrm>
          <a:prstGeom prst="rect">
            <a:avLst/>
          </a:prstGeom>
          <a:noFill/>
          <a:extLst>
            <a:ext uri="{909E8E84-426E-40DD-AFC4-6F175D3DCCD1}">
              <a14:hiddenFill xmlns:a14="http://schemas.microsoft.com/office/drawing/2010/main">
                <a:solidFill>
                  <a:srgbClr val="FFFFFF"/>
                </a:solidFill>
              </a14:hiddenFill>
            </a:ext>
          </a:extLst>
        </p:spPr>
      </p:pic>
      <p:pic>
        <p:nvPicPr>
          <p:cNvPr id="35850" name="Picture 9"/>
          <p:cNvPicPr>
            <a:picLocks noChangeAspect="1"/>
          </p:cNvPicPr>
          <p:nvPr/>
        </p:nvPicPr>
        <p:blipFill>
          <a:blip r:embed="rId8">
            <a:extLst>
              <a:ext uri="{28A0092B-C50C-407E-A947-70E740481C1C}">
                <a14:useLocalDpi xmlns:a14="http://schemas.microsoft.com/office/drawing/2010/main" val="0"/>
              </a:ext>
            </a:extLst>
          </a:blip>
          <a:srcRect r="67899"/>
          <a:stretch>
            <a:fillRect/>
          </a:stretch>
        </p:blipFill>
        <p:spPr bwMode="auto">
          <a:xfrm>
            <a:off x="5638800" y="5913438"/>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81800" y="5915025"/>
            <a:ext cx="10763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2"/>
          <p:cNvPicPr>
            <a:picLocks noChangeAspect="1"/>
          </p:cNvPicPr>
          <p:nvPr/>
        </p:nvPicPr>
        <p:blipFill>
          <a:blip r:embed="rId8">
            <a:extLst>
              <a:ext uri="{28A0092B-C50C-407E-A947-70E740481C1C}">
                <a14:useLocalDpi xmlns:a14="http://schemas.microsoft.com/office/drawing/2010/main" val="0"/>
              </a:ext>
            </a:extLst>
          </a:blip>
          <a:srcRect l="68181" r="-282"/>
          <a:stretch>
            <a:fillRect/>
          </a:stretch>
        </p:blipFill>
        <p:spPr bwMode="auto">
          <a:xfrm>
            <a:off x="7924800" y="5913438"/>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4282" y="1177178"/>
            <a:ext cx="4988179" cy="456079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932237" cy="276225"/>
          </a:xfrm>
          <a:prstGeom prst="rect">
            <a:avLst/>
          </a:prstGeom>
          <a:noFill/>
        </p:spPr>
        <p:txBody>
          <a:bodyPr>
            <a:spAutoFit/>
          </a:bodyPr>
          <a:lstStyle/>
          <a:p>
            <a:pPr eaLnBrk="1" fontAlgn="auto" hangingPunct="1">
              <a:spcBef>
                <a:spcPts val="0"/>
              </a:spcBef>
              <a:spcAft>
                <a:spcPts val="0"/>
              </a:spcAft>
              <a:defRPr/>
            </a:pPr>
            <a:r>
              <a:rPr lang="en-US" sz="1200" spc="300" dirty="0">
                <a:solidFill>
                  <a:prstClr val="black"/>
                </a:solidFill>
                <a:effectLst>
                  <a:outerShdw blurRad="38100" dist="38100" dir="2700000" algn="tl">
                    <a:srgbClr val="000000">
                      <a:alpha val="43137"/>
                    </a:srgbClr>
                  </a:outerShdw>
                </a:effectLst>
                <a:latin typeface="Century Gothic" pitchFamily="34" charset="0"/>
                <a:cs typeface="+mn-cs"/>
              </a:rPr>
              <a:t>HOW BUYERS FOUND THEIR AGENT</a:t>
            </a:r>
          </a:p>
        </p:txBody>
      </p:sp>
      <p:pic>
        <p:nvPicPr>
          <p:cNvPr id="36869" name="Picture 12"/>
          <p:cNvPicPr>
            <a:picLocks noChangeAspect="1"/>
          </p:cNvPicPr>
          <p:nvPr/>
        </p:nvPicPr>
        <p:blipFill>
          <a:blip r:embed="rId5">
            <a:extLst>
              <a:ext uri="{28A0092B-C50C-407E-A947-70E740481C1C}">
                <a14:useLocalDpi xmlns:a14="http://schemas.microsoft.com/office/drawing/2010/main" val="0"/>
              </a:ext>
            </a:extLst>
          </a:blip>
          <a:srcRect l="68507"/>
          <a:stretch>
            <a:fillRect/>
          </a:stretch>
        </p:blipFill>
        <p:spPr bwMode="auto">
          <a:xfrm>
            <a:off x="2438400" y="185738"/>
            <a:ext cx="10731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Content Placeholder 3"/>
          <p:cNvPicPr>
            <a:picLocks noChangeAspect="1"/>
          </p:cNvPicPr>
          <p:nvPr/>
        </p:nvPicPr>
        <p:blipFill>
          <a:blip r:embed="rId6">
            <a:extLst>
              <a:ext uri="{28A0092B-C50C-407E-A947-70E740481C1C}">
                <a14:useLocalDpi xmlns:a14="http://schemas.microsoft.com/office/drawing/2010/main" val="0"/>
              </a:ext>
            </a:extLst>
          </a:blip>
          <a:srcRect r="87827" b="87225"/>
          <a:stretch>
            <a:fillRect/>
          </a:stretch>
        </p:blipFill>
        <p:spPr bwMode="auto">
          <a:xfrm>
            <a:off x="152400" y="185738"/>
            <a:ext cx="10842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Content Placeholder 3"/>
          <p:cNvPicPr>
            <a:picLocks noChangeAspect="1"/>
          </p:cNvPicPr>
          <p:nvPr/>
        </p:nvPicPr>
        <p:blipFill>
          <a:blip r:embed="rId6">
            <a:extLst>
              <a:ext uri="{28A0092B-C50C-407E-A947-70E740481C1C}">
                <a14:useLocalDpi xmlns:a14="http://schemas.microsoft.com/office/drawing/2010/main" val="0"/>
              </a:ext>
            </a:extLst>
          </a:blip>
          <a:srcRect l="13206" r="74646" b="87225"/>
          <a:stretch>
            <a:fillRect/>
          </a:stretch>
        </p:blipFill>
        <p:spPr bwMode="auto">
          <a:xfrm>
            <a:off x="1295400" y="185738"/>
            <a:ext cx="10810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31763" y="1095375"/>
            <a:ext cx="336232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20" name="Picture 2" descr="C:\Users\IAO6\Desktop\MLMS\New KW High Res - Red and Grey.png"/>
          <p:cNvPicPr>
            <a:picLocks noChangeAspect="1" noChangeArrowheads="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2" descr="C:\Users\IAO6\Desktop\MLMS\New KW High Res - Red and Gre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912100" y="198438"/>
            <a:ext cx="1098550"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23" name="Picture 2" descr="C:\Users\IAO6\Desktop\MLMS\New KW High Res - Red and Grey.png"/>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2945" y="277136"/>
            <a:ext cx="1029951" cy="622680"/>
          </a:xfrm>
          <a:prstGeom prst="rect">
            <a:avLst/>
          </a:prstGeom>
          <a:noFill/>
          <a:extLst>
            <a:ext uri="{909E8E84-426E-40DD-AFC4-6F175D3DCCD1}">
              <a14:hiddenFill xmlns:a14="http://schemas.microsoft.com/office/drawing/2010/main">
                <a:solidFill>
                  <a:srgbClr val="FFFFFF"/>
                </a:solidFill>
              </a14:hiddenFill>
            </a:ext>
          </a:extLst>
        </p:spPr>
      </p:pic>
      <p:sp>
        <p:nvSpPr>
          <p:cNvPr id="36877" name="TextBox 23"/>
          <p:cNvSpPr txBox="1">
            <a:spLocks noChangeArrowheads="1"/>
          </p:cNvSpPr>
          <p:nvPr/>
        </p:nvSpPr>
        <p:spPr bwMode="auto">
          <a:xfrm>
            <a:off x="6324600" y="14763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F2F2F2"/>
                </a:solidFill>
                <a:latin typeface="Gill Sans MT" pitchFamily="34" charset="0"/>
              </a:rPr>
              <a:t>2012</a:t>
            </a:r>
          </a:p>
        </p:txBody>
      </p:sp>
      <p:sp>
        <p:nvSpPr>
          <p:cNvPr id="36878" name="TextBox 24"/>
          <p:cNvSpPr txBox="1">
            <a:spLocks noChangeArrowheads="1"/>
          </p:cNvSpPr>
          <p:nvPr/>
        </p:nvSpPr>
        <p:spPr bwMode="auto">
          <a:xfrm>
            <a:off x="7010400" y="1473200"/>
            <a:ext cx="533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F2F2F2"/>
                </a:solidFill>
                <a:latin typeface="Gill Sans MT" pitchFamily="34" charset="0"/>
              </a:rPr>
              <a:t>2013</a:t>
            </a:r>
          </a:p>
        </p:txBody>
      </p:sp>
      <p:sp>
        <p:nvSpPr>
          <p:cNvPr id="36879" name="TextBox 25"/>
          <p:cNvSpPr txBox="1">
            <a:spLocks noChangeArrowheads="1"/>
          </p:cNvSpPr>
          <p:nvPr/>
        </p:nvSpPr>
        <p:spPr bwMode="auto">
          <a:xfrm>
            <a:off x="7726363" y="1473200"/>
            <a:ext cx="533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solidFill>
                  <a:srgbClr val="F2F2F2"/>
                </a:solidFill>
                <a:latin typeface="Gill Sans MT" pitchFamily="34" charset="0"/>
              </a:rPr>
              <a:t>2014</a:t>
            </a:r>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8881" y="1095375"/>
            <a:ext cx="5411769" cy="562593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703637"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PRICING</a:t>
            </a:r>
          </a:p>
        </p:txBody>
      </p:sp>
      <p:pic>
        <p:nvPicPr>
          <p:cNvPr id="3789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78225" y="2667000"/>
            <a:ext cx="541337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571875"/>
            <a:ext cx="54102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0"/>
          <p:cNvPicPr>
            <a:picLocks noChangeAspect="1"/>
          </p:cNvPicPr>
          <p:nvPr/>
        </p:nvPicPr>
        <p:blipFill>
          <a:blip r:embed="rId7">
            <a:extLst>
              <a:ext uri="{28A0092B-C50C-407E-A947-70E740481C1C}">
                <a14:useLocalDpi xmlns:a14="http://schemas.microsoft.com/office/drawing/2010/main" val="0"/>
              </a:ext>
            </a:extLst>
          </a:blip>
          <a:srcRect l="68507"/>
          <a:stretch>
            <a:fillRect/>
          </a:stretch>
        </p:blipFill>
        <p:spPr bwMode="auto">
          <a:xfrm>
            <a:off x="2438400" y="185738"/>
            <a:ext cx="10556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Content Placeholder 3"/>
          <p:cNvPicPr>
            <a:picLocks noChangeAspect="1"/>
          </p:cNvPicPr>
          <p:nvPr/>
        </p:nvPicPr>
        <p:blipFill>
          <a:blip r:embed="rId8">
            <a:extLst>
              <a:ext uri="{28A0092B-C50C-407E-A947-70E740481C1C}">
                <a14:useLocalDpi xmlns:a14="http://schemas.microsoft.com/office/drawing/2010/main" val="0"/>
              </a:ext>
            </a:extLst>
          </a:blip>
          <a:srcRect r="87827" b="87225"/>
          <a:stretch>
            <a:fillRect/>
          </a:stretch>
        </p:blipFill>
        <p:spPr bwMode="auto">
          <a:xfrm>
            <a:off x="152400" y="185738"/>
            <a:ext cx="1066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Content Placeholder 3"/>
          <p:cNvPicPr>
            <a:picLocks noChangeAspect="1"/>
          </p:cNvPicPr>
          <p:nvPr/>
        </p:nvPicPr>
        <p:blipFill>
          <a:blip r:embed="rId8">
            <a:extLst>
              <a:ext uri="{28A0092B-C50C-407E-A947-70E740481C1C}">
                <a14:useLocalDpi xmlns:a14="http://schemas.microsoft.com/office/drawing/2010/main" val="0"/>
              </a:ext>
            </a:extLst>
          </a:blip>
          <a:srcRect l="13206" r="74646" b="87225"/>
          <a:stretch>
            <a:fillRect/>
          </a:stretch>
        </p:blipFill>
        <p:spPr bwMode="auto">
          <a:xfrm>
            <a:off x="1295400" y="185738"/>
            <a:ext cx="10636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31763" y="1095375"/>
            <a:ext cx="336232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Picture 2" descr="C:\Users\IAO6\Desktop\MLMS\New KW High Res - Red and Grey.png"/>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pic>
        <p:nvPicPr>
          <p:cNvPr id="37900" name="Picture 2" descr="C:\Users\IAO6\Desktop\MLMS\New KW High Res - Red and Grey.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7912100" y="198438"/>
            <a:ext cx="1098550"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1" name="Picture 2" descr="C:\Users\IAO6\Desktop\MLMS\New KW High Res - Red and Grey.png"/>
          <p:cNvPicPr>
            <a:picLocks noChangeAspect="1" noChangeArrowheads="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2945" y="277136"/>
            <a:ext cx="1029951" cy="622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28600"/>
            <a:ext cx="42672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14"/>
          <p:cNvSpPr txBox="1">
            <a:spLocks noChangeArrowheads="1"/>
          </p:cNvSpPr>
          <p:nvPr/>
        </p:nvSpPr>
        <p:spPr bwMode="auto">
          <a:xfrm>
            <a:off x="3763963" y="6059488"/>
            <a:ext cx="533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a:solidFill>
                  <a:srgbClr val="000000"/>
                </a:solidFill>
                <a:latin typeface="Century Gothic" pitchFamily="34" charset="0"/>
              </a:rPr>
              <a:t>124 Anywhere, Any City, CA 123456</a:t>
            </a:r>
          </a:p>
          <a:p>
            <a:pPr algn="ctr" eaLnBrk="1" hangingPunct="1">
              <a:spcBef>
                <a:spcPct val="0"/>
              </a:spcBef>
              <a:buFontTx/>
              <a:buNone/>
            </a:pPr>
            <a:r>
              <a:rPr lang="en-US" altLang="en-US" sz="1200">
                <a:solidFill>
                  <a:srgbClr val="000000"/>
                </a:solidFill>
                <a:latin typeface="Century Gothic" pitchFamily="34" charset="0"/>
              </a:rPr>
              <a:t>Office: 310.555.1234 | Fax: 310.555.1234 </a:t>
            </a:r>
          </a:p>
          <a:p>
            <a:pPr algn="ctr" eaLnBrk="1" hangingPunct="1">
              <a:spcBef>
                <a:spcPct val="0"/>
              </a:spcBef>
              <a:buFontTx/>
              <a:buNone/>
            </a:pPr>
            <a:r>
              <a:rPr lang="en-US" altLang="en-US" sz="1200">
                <a:solidFill>
                  <a:srgbClr val="000000"/>
                </a:solidFill>
                <a:latin typeface="Century Gothic" pitchFamily="34" charset="0"/>
              </a:rPr>
              <a:t>Email: abcd@kw.com  | Website: www.agentwebsite.com </a:t>
            </a:r>
          </a:p>
        </p:txBody>
      </p:sp>
      <p:pic>
        <p:nvPicPr>
          <p:cNvPr id="16" name="Picture 3" descr="C:\Documents and Settings\Administrator\Local Settings\Temporary Internet Files\Content.IE5\WZRAMOO3\MP900443432[1].jpg"/>
          <p:cNvPicPr>
            <a:picLocks noChangeAspect="1" noChangeArrowheads="1"/>
          </p:cNvPicPr>
          <p:nvPr/>
        </p:nvPicPr>
        <p:blipFill>
          <a:blip r:embed="rId4"/>
          <a:srcRect/>
          <a:stretch>
            <a:fillRect/>
          </a:stretch>
        </p:blipFill>
        <p:spPr bwMode="auto">
          <a:xfrm>
            <a:off x="5400675" y="2209800"/>
            <a:ext cx="2060575" cy="3086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7" name="Picture 9"/>
          <p:cNvPicPr>
            <a:picLocks noChangeAspect="1"/>
          </p:cNvPicPr>
          <p:nvPr/>
        </p:nvPicPr>
        <p:blipFill>
          <a:blip r:embed="rId5">
            <a:extLst>
              <a:ext uri="{28A0092B-C50C-407E-A947-70E740481C1C}">
                <a14:useLocalDpi xmlns:a14="http://schemas.microsoft.com/office/drawing/2010/main" val="0"/>
              </a:ext>
            </a:extLst>
          </a:blip>
          <a:srcRect r="67899"/>
          <a:stretch>
            <a:fillRect/>
          </a:stretch>
        </p:blipFill>
        <p:spPr bwMode="auto">
          <a:xfrm>
            <a:off x="152400" y="227013"/>
            <a:ext cx="107632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286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2"/>
          <p:cNvPicPr>
            <a:picLocks noChangeAspect="1"/>
          </p:cNvPicPr>
          <p:nvPr/>
        </p:nvPicPr>
        <p:blipFill>
          <a:blip r:embed="rId5">
            <a:extLst>
              <a:ext uri="{28A0092B-C50C-407E-A947-70E740481C1C}">
                <a14:useLocalDpi xmlns:a14="http://schemas.microsoft.com/office/drawing/2010/main" val="0"/>
              </a:ext>
            </a:extLst>
          </a:blip>
          <a:srcRect l="68181" r="-282"/>
          <a:stretch>
            <a:fillRect/>
          </a:stretch>
        </p:blipFill>
        <p:spPr bwMode="auto">
          <a:xfrm>
            <a:off x="2438400" y="227013"/>
            <a:ext cx="107632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1763" y="5902325"/>
            <a:ext cx="33734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0213"/>
            <a:ext cx="2743200"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white">
                    <a:lumMod val="50000"/>
                  </a:prstClr>
                </a:solidFill>
                <a:latin typeface="Century Gothic" pitchFamily="34" charset="0"/>
                <a:cs typeface="+mn-cs"/>
              </a:rPr>
              <a:t>PREPARED BY</a:t>
            </a:r>
            <a:r>
              <a:rPr lang="en-US" sz="2000" spc="300" dirty="0">
                <a:solidFill>
                  <a:prstClr val="white">
                    <a:lumMod val="50000"/>
                  </a:prstClr>
                </a:solidFill>
                <a:effectLst>
                  <a:outerShdw blurRad="38100" dist="38100" dir="2700000" algn="tl">
                    <a:srgbClr val="000000">
                      <a:alpha val="43137"/>
                    </a:srgbClr>
                  </a:outerShdw>
                </a:effectLst>
                <a:latin typeface="Century Gothic" pitchFamily="34" charset="0"/>
                <a:cs typeface="+mn-cs"/>
              </a:rPr>
              <a:t>:</a:t>
            </a:r>
          </a:p>
        </p:txBody>
      </p:sp>
      <p:sp>
        <p:nvSpPr>
          <p:cNvPr id="8202" name="TextBox 10"/>
          <p:cNvSpPr txBox="1">
            <a:spLocks noChangeArrowheads="1"/>
          </p:cNvSpPr>
          <p:nvPr/>
        </p:nvSpPr>
        <p:spPr bwMode="auto">
          <a:xfrm>
            <a:off x="5580063" y="5502275"/>
            <a:ext cx="1701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latin typeface="Century Gothic" pitchFamily="34" charset="0"/>
              </a:rPr>
              <a:t>YOUR NAME</a:t>
            </a:r>
          </a:p>
        </p:txBody>
      </p:sp>
      <p:pic>
        <p:nvPicPr>
          <p:cNvPr id="8203" name="Picture 2" descr="C:\Users\IAO6\Desktop\MLMS\New KW High Res - Red and Gre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438" y="5943600"/>
            <a:ext cx="15541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891463" y="228600"/>
            <a:ext cx="1096962" cy="8096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3" name="Picture 2" descr="C:\Users\IAO6\Desktop\MLMS\New KW High Res - Red and Grey.png"/>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9749" y="321878"/>
            <a:ext cx="1029951" cy="6226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1763" y="1095375"/>
            <a:ext cx="334327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4" name="Picture 2" descr="C:\Users\IAO6\Desktop\MLMS\New KW High Res - Red and Grey.png"/>
          <p:cNvPicPr>
            <a:picLocks noChangeAspect="1" noChangeArrowheads="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31763" y="1095375"/>
            <a:ext cx="336232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Picture 2" descr="C:\Users\IAO6\Desktop\MLMS\New KW High Res - Red and Grey.png"/>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932237" cy="307975"/>
          </a:xfrm>
          <a:prstGeom prst="rect">
            <a:avLst/>
          </a:prstGeom>
          <a:noFill/>
        </p:spPr>
        <p:txBody>
          <a:bodyPr>
            <a:spAutoFit/>
          </a:bodyPr>
          <a:lstStyle/>
          <a:p>
            <a:pPr eaLnBrk="1" fontAlgn="auto" hangingPunct="1">
              <a:spcBef>
                <a:spcPts val="0"/>
              </a:spcBef>
              <a:spcAft>
                <a:spcPts val="0"/>
              </a:spcAft>
              <a:defRPr/>
            </a:pPr>
            <a:r>
              <a:rPr lang="en-US" sz="1400" spc="300" dirty="0">
                <a:solidFill>
                  <a:prstClr val="black"/>
                </a:solidFill>
                <a:effectLst>
                  <a:outerShdw blurRad="38100" dist="38100" dir="2700000" algn="tl">
                    <a:srgbClr val="000000">
                      <a:alpha val="43137"/>
                    </a:srgbClr>
                  </a:outerShdw>
                </a:effectLst>
                <a:latin typeface="Century Gothic" pitchFamily="34" charset="0"/>
                <a:cs typeface="+mn-cs"/>
              </a:rPr>
              <a:t>PRICE RIGHT –ATTRACT BUYERS</a:t>
            </a:r>
          </a:p>
        </p:txBody>
      </p:sp>
      <p:sp>
        <p:nvSpPr>
          <p:cNvPr id="38919" name="TextBox 5"/>
          <p:cNvSpPr txBox="1">
            <a:spLocks noChangeArrowheads="1"/>
          </p:cNvSpPr>
          <p:nvPr/>
        </p:nvSpPr>
        <p:spPr bwMode="auto">
          <a:xfrm>
            <a:off x="381000" y="1371600"/>
            <a:ext cx="2819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Clr>
                <a:srgbClr val="7A0000"/>
              </a:buClr>
            </a:pPr>
            <a:r>
              <a:rPr lang="en-US" altLang="en-US" sz="1200" b="1">
                <a:solidFill>
                  <a:srgbClr val="7A0000"/>
                </a:solidFill>
                <a:latin typeface="Century Gothic" pitchFamily="34" charset="0"/>
              </a:rPr>
              <a:t>Pricing your property competitively </a:t>
            </a:r>
            <a:r>
              <a:rPr lang="en-US" altLang="en-US" sz="1200">
                <a:solidFill>
                  <a:srgbClr val="000000"/>
                </a:solidFill>
                <a:latin typeface="Century Gothic" pitchFamily="34" charset="0"/>
              </a:rPr>
              <a:t>will generate the most activity from agents and buyers.</a:t>
            </a:r>
          </a:p>
          <a:p>
            <a:pPr eaLnBrk="1" hangingPunct="1">
              <a:spcBef>
                <a:spcPct val="0"/>
              </a:spcBef>
              <a:buClr>
                <a:srgbClr val="7A0000"/>
              </a:buClr>
            </a:pPr>
            <a:endParaRPr lang="en-US" altLang="en-US" sz="1200">
              <a:solidFill>
                <a:srgbClr val="000000"/>
              </a:solidFill>
              <a:latin typeface="Century Gothic" pitchFamily="34" charset="0"/>
            </a:endParaRPr>
          </a:p>
          <a:p>
            <a:pPr eaLnBrk="1" hangingPunct="1">
              <a:spcBef>
                <a:spcPct val="0"/>
              </a:spcBef>
              <a:buClr>
                <a:srgbClr val="7A0000"/>
              </a:buClr>
            </a:pPr>
            <a:r>
              <a:rPr lang="en-US" altLang="en-US" sz="1200" b="1">
                <a:solidFill>
                  <a:srgbClr val="7A0000"/>
                </a:solidFill>
                <a:latin typeface="Century Gothic" pitchFamily="34" charset="0"/>
              </a:rPr>
              <a:t>Pricing your property too high </a:t>
            </a:r>
            <a:r>
              <a:rPr lang="en-US" altLang="en-US" sz="1200">
                <a:solidFill>
                  <a:srgbClr val="000000"/>
                </a:solidFill>
                <a:latin typeface="Century Gothic" pitchFamily="34" charset="0"/>
              </a:rPr>
              <a:t>may make it necessary to drop the price below market value to compete with new, well priced listings.</a:t>
            </a:r>
          </a:p>
          <a:p>
            <a:pPr eaLnBrk="1" hangingPunct="1">
              <a:spcBef>
                <a:spcPct val="0"/>
              </a:spcBef>
              <a:buClr>
                <a:srgbClr val="7A0000"/>
              </a:buClr>
            </a:pPr>
            <a:endParaRPr lang="en-US" altLang="en-US" sz="1200">
              <a:solidFill>
                <a:srgbClr val="000000"/>
              </a:solidFill>
              <a:latin typeface="Century Gothic" pitchFamily="34" charset="0"/>
            </a:endParaRPr>
          </a:p>
          <a:p>
            <a:pPr eaLnBrk="1" hangingPunct="1">
              <a:spcBef>
                <a:spcPct val="0"/>
              </a:spcBef>
              <a:buClr>
                <a:srgbClr val="7A0000"/>
              </a:buClr>
            </a:pPr>
            <a:endParaRPr lang="en-US" altLang="en-US" sz="1200">
              <a:solidFill>
                <a:srgbClr val="000000"/>
              </a:solidFill>
              <a:latin typeface="Century Gothic" pitchFamily="34" charset="0"/>
            </a:endParaRPr>
          </a:p>
        </p:txBody>
      </p:sp>
      <p:pic>
        <p:nvPicPr>
          <p:cNvPr id="38920"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7763" y="1219200"/>
            <a:ext cx="530383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0"/>
          <p:cNvPicPr>
            <a:picLocks noChangeAspect="1"/>
          </p:cNvPicPr>
          <p:nvPr/>
        </p:nvPicPr>
        <p:blipFill>
          <a:blip r:embed="rId7">
            <a:extLst>
              <a:ext uri="{28A0092B-C50C-407E-A947-70E740481C1C}">
                <a14:useLocalDpi xmlns:a14="http://schemas.microsoft.com/office/drawing/2010/main" val="0"/>
              </a:ext>
            </a:extLst>
          </a:blip>
          <a:srcRect l="68507"/>
          <a:stretch>
            <a:fillRect/>
          </a:stretch>
        </p:blipFill>
        <p:spPr bwMode="auto">
          <a:xfrm>
            <a:off x="2438400" y="185738"/>
            <a:ext cx="10556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Content Placeholder 3"/>
          <p:cNvPicPr>
            <a:picLocks noChangeAspect="1"/>
          </p:cNvPicPr>
          <p:nvPr/>
        </p:nvPicPr>
        <p:blipFill>
          <a:blip r:embed="rId8">
            <a:extLst>
              <a:ext uri="{28A0092B-C50C-407E-A947-70E740481C1C}">
                <a14:useLocalDpi xmlns:a14="http://schemas.microsoft.com/office/drawing/2010/main" val="0"/>
              </a:ext>
            </a:extLst>
          </a:blip>
          <a:srcRect r="87827" b="87225"/>
          <a:stretch>
            <a:fillRect/>
          </a:stretch>
        </p:blipFill>
        <p:spPr bwMode="auto">
          <a:xfrm>
            <a:off x="152400" y="185738"/>
            <a:ext cx="1066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Content Placeholder 3"/>
          <p:cNvPicPr>
            <a:picLocks noChangeAspect="1"/>
          </p:cNvPicPr>
          <p:nvPr/>
        </p:nvPicPr>
        <p:blipFill>
          <a:blip r:embed="rId8">
            <a:extLst>
              <a:ext uri="{28A0092B-C50C-407E-A947-70E740481C1C}">
                <a14:useLocalDpi xmlns:a14="http://schemas.microsoft.com/office/drawing/2010/main" val="0"/>
              </a:ext>
            </a:extLst>
          </a:blip>
          <a:srcRect l="13206" r="74646" b="87225"/>
          <a:stretch>
            <a:fillRect/>
          </a:stretch>
        </p:blipFill>
        <p:spPr bwMode="auto">
          <a:xfrm>
            <a:off x="1295400" y="185738"/>
            <a:ext cx="10636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2" descr="C:\Users\IAO6\Desktop\MLMS\New KW High Res - Red and Gre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7912100" y="198438"/>
            <a:ext cx="1098550"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1" name="Picture 2" descr="C:\Users\IAO6\Desktop\MLMS\New KW High Res - Red and Grey.png"/>
          <p:cNvPicPr>
            <a:picLocks noChangeAspect="1" noChangeArrowheads="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2945" y="277136"/>
            <a:ext cx="1029951" cy="622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31763" y="1095375"/>
            <a:ext cx="336232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Picture 2" descr="C:\Users\IAO6\Desktop\MLMS\New KW High Res - Red and Grey.png"/>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932237" cy="338138"/>
          </a:xfrm>
          <a:prstGeom prst="rect">
            <a:avLst/>
          </a:prstGeom>
          <a:noFill/>
        </p:spPr>
        <p:txBody>
          <a:bodyPr>
            <a:spAutoFit/>
          </a:bodyPr>
          <a:lstStyle/>
          <a:p>
            <a:pPr eaLnBrk="1" fontAlgn="auto" hangingPunct="1">
              <a:spcBef>
                <a:spcPts val="0"/>
              </a:spcBef>
              <a:spcAft>
                <a:spcPts val="0"/>
              </a:spcAft>
              <a:defRPr/>
            </a:pPr>
            <a:r>
              <a:rPr lang="en-US" sz="1600" spc="300" dirty="0">
                <a:solidFill>
                  <a:prstClr val="black"/>
                </a:solidFill>
                <a:effectLst>
                  <a:outerShdw blurRad="38100" dist="38100" dir="2700000" algn="tl">
                    <a:srgbClr val="000000">
                      <a:alpha val="43137"/>
                    </a:srgbClr>
                  </a:outerShdw>
                </a:effectLst>
                <a:latin typeface="Century Gothic" pitchFamily="34" charset="0"/>
                <a:cs typeface="+mn-cs"/>
              </a:rPr>
              <a:t>PRICING MISCONCEPTIONS</a:t>
            </a:r>
          </a:p>
        </p:txBody>
      </p:sp>
      <p:sp>
        <p:nvSpPr>
          <p:cNvPr id="39943" name="TextBox 5"/>
          <p:cNvSpPr txBox="1">
            <a:spLocks noChangeArrowheads="1"/>
          </p:cNvSpPr>
          <p:nvPr/>
        </p:nvSpPr>
        <p:spPr bwMode="auto">
          <a:xfrm>
            <a:off x="381000" y="1371600"/>
            <a:ext cx="2819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Clr>
                <a:srgbClr val="7A0000"/>
              </a:buClr>
            </a:pPr>
            <a:r>
              <a:rPr lang="en-US" altLang="en-US" sz="1200">
                <a:solidFill>
                  <a:srgbClr val="000000"/>
                </a:solidFill>
                <a:latin typeface="Century Gothic" pitchFamily="34" charset="0"/>
              </a:rPr>
              <a:t>The value of your property is determined by what a </a:t>
            </a:r>
            <a:r>
              <a:rPr lang="en-US" altLang="en-US" sz="1200" b="1">
                <a:solidFill>
                  <a:srgbClr val="000000"/>
                </a:solidFill>
                <a:latin typeface="Century Gothic" pitchFamily="34" charset="0"/>
              </a:rPr>
              <a:t>buyer</a:t>
            </a:r>
            <a:r>
              <a:rPr lang="en-US" altLang="en-US" sz="1200">
                <a:solidFill>
                  <a:srgbClr val="000000"/>
                </a:solidFill>
                <a:latin typeface="Century Gothic" pitchFamily="34" charset="0"/>
              </a:rPr>
              <a:t> is willing to pay and a </a:t>
            </a:r>
            <a:r>
              <a:rPr lang="en-US" altLang="en-US" sz="1200" b="1">
                <a:solidFill>
                  <a:srgbClr val="000000"/>
                </a:solidFill>
                <a:latin typeface="Century Gothic" pitchFamily="34" charset="0"/>
              </a:rPr>
              <a:t>seller</a:t>
            </a:r>
            <a:r>
              <a:rPr lang="en-US" altLang="en-US" sz="1200">
                <a:solidFill>
                  <a:srgbClr val="000000"/>
                </a:solidFill>
                <a:latin typeface="Century Gothic" pitchFamily="34" charset="0"/>
              </a:rPr>
              <a:t> is willing to accept in today’s market.</a:t>
            </a:r>
          </a:p>
          <a:p>
            <a:pPr eaLnBrk="1" hangingPunct="1">
              <a:spcBef>
                <a:spcPct val="0"/>
              </a:spcBef>
              <a:buClr>
                <a:srgbClr val="7A0000"/>
              </a:buClr>
            </a:pPr>
            <a:endParaRPr lang="en-US" altLang="en-US" sz="1200">
              <a:solidFill>
                <a:srgbClr val="000000"/>
              </a:solidFill>
              <a:latin typeface="Century Gothic" pitchFamily="34" charset="0"/>
            </a:endParaRPr>
          </a:p>
          <a:p>
            <a:pPr eaLnBrk="1" hangingPunct="1">
              <a:spcBef>
                <a:spcPct val="0"/>
              </a:spcBef>
              <a:buClr>
                <a:srgbClr val="7A0000"/>
              </a:buClr>
            </a:pPr>
            <a:r>
              <a:rPr lang="en-US" altLang="en-US" sz="1200">
                <a:solidFill>
                  <a:srgbClr val="000000"/>
                </a:solidFill>
                <a:latin typeface="Century Gothic" pitchFamily="34" charset="0"/>
              </a:rPr>
              <a:t>Buyers make their pricing decision based on comparing your property to other properties SOLD in your area.  Historically, your first offer is usually your best.</a:t>
            </a:r>
          </a:p>
          <a:p>
            <a:pPr eaLnBrk="1" hangingPunct="1">
              <a:spcBef>
                <a:spcPct val="0"/>
              </a:spcBef>
              <a:buClr>
                <a:srgbClr val="7A0000"/>
              </a:buClr>
            </a:pPr>
            <a:endParaRPr lang="en-US" altLang="en-US" sz="1200">
              <a:solidFill>
                <a:srgbClr val="000000"/>
              </a:solidFill>
              <a:latin typeface="Century Gothic" pitchFamily="34" charset="0"/>
            </a:endParaRPr>
          </a:p>
          <a:p>
            <a:pPr eaLnBrk="1" hangingPunct="1">
              <a:spcBef>
                <a:spcPct val="0"/>
              </a:spcBef>
              <a:buClr>
                <a:srgbClr val="7A0000"/>
              </a:buClr>
            </a:pPr>
            <a:endParaRPr lang="en-US" altLang="en-US" sz="1200">
              <a:solidFill>
                <a:srgbClr val="000000"/>
              </a:solidFill>
              <a:latin typeface="Century Gothic" pitchFamily="34" charset="0"/>
            </a:endParaRPr>
          </a:p>
        </p:txBody>
      </p:sp>
      <p:pic>
        <p:nvPicPr>
          <p:cNvPr id="3994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6813" y="1450975"/>
            <a:ext cx="5284787"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0"/>
          <p:cNvPicPr>
            <a:picLocks noChangeAspect="1"/>
          </p:cNvPicPr>
          <p:nvPr/>
        </p:nvPicPr>
        <p:blipFill>
          <a:blip r:embed="rId7">
            <a:extLst>
              <a:ext uri="{28A0092B-C50C-407E-A947-70E740481C1C}">
                <a14:useLocalDpi xmlns:a14="http://schemas.microsoft.com/office/drawing/2010/main" val="0"/>
              </a:ext>
            </a:extLst>
          </a:blip>
          <a:srcRect l="68507"/>
          <a:stretch>
            <a:fillRect/>
          </a:stretch>
        </p:blipFill>
        <p:spPr bwMode="auto">
          <a:xfrm>
            <a:off x="2438400" y="185738"/>
            <a:ext cx="10556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Content Placeholder 3"/>
          <p:cNvPicPr>
            <a:picLocks noChangeAspect="1"/>
          </p:cNvPicPr>
          <p:nvPr/>
        </p:nvPicPr>
        <p:blipFill>
          <a:blip r:embed="rId8">
            <a:extLst>
              <a:ext uri="{28A0092B-C50C-407E-A947-70E740481C1C}">
                <a14:useLocalDpi xmlns:a14="http://schemas.microsoft.com/office/drawing/2010/main" val="0"/>
              </a:ext>
            </a:extLst>
          </a:blip>
          <a:srcRect r="87827" b="87225"/>
          <a:stretch>
            <a:fillRect/>
          </a:stretch>
        </p:blipFill>
        <p:spPr bwMode="auto">
          <a:xfrm>
            <a:off x="152400" y="185738"/>
            <a:ext cx="1066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Content Placeholder 3"/>
          <p:cNvPicPr>
            <a:picLocks noChangeAspect="1"/>
          </p:cNvPicPr>
          <p:nvPr/>
        </p:nvPicPr>
        <p:blipFill>
          <a:blip r:embed="rId8">
            <a:extLst>
              <a:ext uri="{28A0092B-C50C-407E-A947-70E740481C1C}">
                <a14:useLocalDpi xmlns:a14="http://schemas.microsoft.com/office/drawing/2010/main" val="0"/>
              </a:ext>
            </a:extLst>
          </a:blip>
          <a:srcRect l="13206" r="74646" b="87225"/>
          <a:stretch>
            <a:fillRect/>
          </a:stretch>
        </p:blipFill>
        <p:spPr bwMode="auto">
          <a:xfrm>
            <a:off x="1295400" y="185738"/>
            <a:ext cx="10636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2" descr="C:\Users\IAO6\Desktop\MLMS\New KW High Res - Red and Gre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7912100" y="198438"/>
            <a:ext cx="1098550"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1" name="Picture 2" descr="C:\Users\IAO6\Desktop\MLMS\New KW High Res - Red and Grey.png"/>
          <p:cNvPicPr>
            <a:picLocks noChangeAspect="1" noChangeArrowheads="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2945" y="277136"/>
            <a:ext cx="1029951" cy="622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943600"/>
            <a:ext cx="2895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865813"/>
            <a:ext cx="5334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52400" y="422275"/>
            <a:ext cx="6553200"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PRICED AHEAD OF THE MARKET</a:t>
            </a:r>
          </a:p>
        </p:txBody>
      </p:sp>
      <p:pic>
        <p:nvPicPr>
          <p:cNvPr id="4096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8839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371600"/>
            <a:ext cx="349567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57650" y="1295400"/>
            <a:ext cx="47053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1514475"/>
            <a:ext cx="42672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9900" y="3248025"/>
            <a:ext cx="31877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2" descr="C:\Users\IAO6\Desktop\MLMS\New KW High Res - Red and Grey.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88" y="5895975"/>
            <a:ext cx="15541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7912100" y="198438"/>
            <a:ext cx="1098550"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1" name="Picture 2" descr="C:\Users\IAO6\Desktop\MLMS\New KW High Res - Red and Grey.png"/>
          <p:cNvPicPr>
            <a:picLocks noChangeAspect="1" noChangeArrowheads="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2945" y="277136"/>
            <a:ext cx="1029951" cy="622680"/>
          </a:xfrm>
          <a:prstGeom prst="rect">
            <a:avLst/>
          </a:prstGeom>
          <a:noFill/>
          <a:extLst>
            <a:ext uri="{909E8E84-426E-40DD-AFC4-6F175D3DCCD1}">
              <a14:hiddenFill xmlns:a14="http://schemas.microsoft.com/office/drawing/2010/main">
                <a:solidFill>
                  <a:srgbClr val="FFFFFF"/>
                </a:solidFill>
              </a14:hiddenFill>
            </a:ext>
          </a:extLst>
        </p:spPr>
      </p:pic>
      <p:pic>
        <p:nvPicPr>
          <p:cNvPr id="40973" name="Picture 9"/>
          <p:cNvPicPr>
            <a:picLocks noChangeAspect="1"/>
          </p:cNvPicPr>
          <p:nvPr/>
        </p:nvPicPr>
        <p:blipFill>
          <a:blip r:embed="rId12">
            <a:extLst>
              <a:ext uri="{28A0092B-C50C-407E-A947-70E740481C1C}">
                <a14:useLocalDpi xmlns:a14="http://schemas.microsoft.com/office/drawing/2010/main" val="0"/>
              </a:ext>
            </a:extLst>
          </a:blip>
          <a:srcRect r="67899"/>
          <a:stretch>
            <a:fillRect/>
          </a:stretch>
        </p:blipFill>
        <p:spPr bwMode="auto">
          <a:xfrm>
            <a:off x="5638800" y="58674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81800" y="5868988"/>
            <a:ext cx="107632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2"/>
          <p:cNvPicPr>
            <a:picLocks noChangeAspect="1"/>
          </p:cNvPicPr>
          <p:nvPr/>
        </p:nvPicPr>
        <p:blipFill>
          <a:blip r:embed="rId12">
            <a:extLst>
              <a:ext uri="{28A0092B-C50C-407E-A947-70E740481C1C}">
                <a14:useLocalDpi xmlns:a14="http://schemas.microsoft.com/office/drawing/2010/main" val="0"/>
              </a:ext>
            </a:extLst>
          </a:blip>
          <a:srcRect l="68181" r="-282"/>
          <a:stretch>
            <a:fillRect/>
          </a:stretch>
        </p:blipFill>
        <p:spPr bwMode="auto">
          <a:xfrm>
            <a:off x="7924800" y="58674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943600"/>
            <a:ext cx="2895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865813"/>
            <a:ext cx="5334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52400" y="422275"/>
            <a:ext cx="6553200"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PRICED AHEAD OF THE MARKET</a:t>
            </a:r>
          </a:p>
        </p:txBody>
      </p:sp>
      <p:pic>
        <p:nvPicPr>
          <p:cNvPr id="4198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8839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57650" y="1295400"/>
            <a:ext cx="47053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648" y="3467100"/>
            <a:ext cx="3048000" cy="2164079"/>
          </a:xfrm>
          <a:prstGeom prst="rect">
            <a:avLst/>
          </a:prstGeom>
          <a:effectLst>
            <a:glow rad="127000">
              <a:schemeClr val="bg1">
                <a:alpha val="3000"/>
              </a:schemeClr>
            </a:glow>
            <a:softEdge rad="609600"/>
          </a:effec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1600200"/>
            <a:ext cx="411480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1000" y="1447800"/>
            <a:ext cx="34750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2" descr="C:\Users\IAO6\Desktop\MLMS\New KW High Res - Red and Grey.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88" y="5895975"/>
            <a:ext cx="15541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7912100" y="198438"/>
            <a:ext cx="1098550"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2" name="Picture 2" descr="C:\Users\IAO6\Desktop\MLMS\New KW High Res - Red and Grey.png"/>
          <p:cNvPicPr>
            <a:picLocks noChangeAspect="1" noChangeArrowheads="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2945" y="277136"/>
            <a:ext cx="1029951" cy="622680"/>
          </a:xfrm>
          <a:prstGeom prst="rect">
            <a:avLst/>
          </a:prstGeom>
          <a:noFill/>
          <a:extLst>
            <a:ext uri="{909E8E84-426E-40DD-AFC4-6F175D3DCCD1}">
              <a14:hiddenFill xmlns:a14="http://schemas.microsoft.com/office/drawing/2010/main">
                <a:solidFill>
                  <a:srgbClr val="FFFFFF"/>
                </a:solidFill>
              </a14:hiddenFill>
            </a:ext>
          </a:extLst>
        </p:spPr>
      </p:pic>
      <p:pic>
        <p:nvPicPr>
          <p:cNvPr id="41997" name="Picture 9"/>
          <p:cNvPicPr>
            <a:picLocks noChangeAspect="1"/>
          </p:cNvPicPr>
          <p:nvPr/>
        </p:nvPicPr>
        <p:blipFill>
          <a:blip r:embed="rId12">
            <a:extLst>
              <a:ext uri="{28A0092B-C50C-407E-A947-70E740481C1C}">
                <a14:useLocalDpi xmlns:a14="http://schemas.microsoft.com/office/drawing/2010/main" val="0"/>
              </a:ext>
            </a:extLst>
          </a:blip>
          <a:srcRect r="67899"/>
          <a:stretch>
            <a:fillRect/>
          </a:stretch>
        </p:blipFill>
        <p:spPr bwMode="auto">
          <a:xfrm>
            <a:off x="5638800" y="58674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1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81800" y="5868988"/>
            <a:ext cx="107632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Picture 12"/>
          <p:cNvPicPr>
            <a:picLocks noChangeAspect="1"/>
          </p:cNvPicPr>
          <p:nvPr/>
        </p:nvPicPr>
        <p:blipFill>
          <a:blip r:embed="rId12">
            <a:extLst>
              <a:ext uri="{28A0092B-C50C-407E-A947-70E740481C1C}">
                <a14:useLocalDpi xmlns:a14="http://schemas.microsoft.com/office/drawing/2010/main" val="0"/>
              </a:ext>
            </a:extLst>
          </a:blip>
          <a:srcRect l="68181" r="-282"/>
          <a:stretch>
            <a:fillRect/>
          </a:stretch>
        </p:blipFill>
        <p:spPr bwMode="auto">
          <a:xfrm>
            <a:off x="7924800" y="58674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943600"/>
            <a:ext cx="2895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865813"/>
            <a:ext cx="5334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52400" y="381000"/>
            <a:ext cx="7543800"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PRICE RIGHT – </a:t>
            </a:r>
            <a:r>
              <a:rPr lang="en-US" sz="1400" spc="300" dirty="0">
                <a:solidFill>
                  <a:prstClr val="black"/>
                </a:solidFill>
                <a:effectLst>
                  <a:outerShdw blurRad="38100" dist="38100" dir="2700000" algn="tl">
                    <a:srgbClr val="000000">
                      <a:alpha val="43137"/>
                    </a:srgbClr>
                  </a:outerShdw>
                </a:effectLst>
                <a:latin typeface="Century Gothic" pitchFamily="34" charset="0"/>
                <a:cs typeface="+mn-cs"/>
              </a:rPr>
              <a:t>TIME ON THE MARKET WORKS AGAINST YOU </a:t>
            </a:r>
          </a:p>
        </p:txBody>
      </p:sp>
      <p:pic>
        <p:nvPicPr>
          <p:cNvPr id="4301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8839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57650" y="1295400"/>
            <a:ext cx="47053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8763" y="3954463"/>
            <a:ext cx="37798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4175" y="1219200"/>
            <a:ext cx="35782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11638" y="1520825"/>
            <a:ext cx="43211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6"/>
          <p:cNvPicPr>
            <a:picLocks noChangeAspect="1"/>
          </p:cNvPicPr>
          <p:nvPr/>
        </p:nvPicPr>
        <p:blipFill>
          <a:blip r:embed="rId10">
            <a:extLst>
              <a:ext uri="{28A0092B-C50C-407E-A947-70E740481C1C}">
                <a14:useLocalDpi xmlns:a14="http://schemas.microsoft.com/office/drawing/2010/main" val="0"/>
              </a:ext>
            </a:extLst>
          </a:blip>
          <a:srcRect l="57188" t="54515" r="8485" b="18546"/>
          <a:stretch>
            <a:fillRect/>
          </a:stretch>
        </p:blipFill>
        <p:spPr bwMode="auto">
          <a:xfrm>
            <a:off x="6683375" y="3649663"/>
            <a:ext cx="14827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2" descr="C:\Users\IAO6\Desktop\MLMS\New KW High Res - Red and Grey.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588" y="5895975"/>
            <a:ext cx="15541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7912100" y="198438"/>
            <a:ext cx="1098550"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2" name="Picture 2" descr="C:\Users\IAO6\Desktop\MLMS\New KW High Res - Red and Grey.png"/>
          <p:cNvPicPr>
            <a:picLocks noChangeAspect="1" noChangeArrowheads="1"/>
          </p:cNvPicPr>
          <p:nvPr/>
        </p:nvPicPr>
        <p:blipFill rotWithShape="1">
          <a:blip r:embed="rId12"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2945" y="277136"/>
            <a:ext cx="1029951" cy="622680"/>
          </a:xfrm>
          <a:prstGeom prst="rect">
            <a:avLst/>
          </a:prstGeom>
          <a:noFill/>
          <a:extLst>
            <a:ext uri="{909E8E84-426E-40DD-AFC4-6F175D3DCCD1}">
              <a14:hiddenFill xmlns:a14="http://schemas.microsoft.com/office/drawing/2010/main">
                <a:solidFill>
                  <a:srgbClr val="FFFFFF"/>
                </a:solidFill>
              </a14:hiddenFill>
            </a:ext>
          </a:extLst>
        </p:spPr>
      </p:pic>
      <p:pic>
        <p:nvPicPr>
          <p:cNvPr id="43022" name="Picture 9"/>
          <p:cNvPicPr>
            <a:picLocks noChangeAspect="1"/>
          </p:cNvPicPr>
          <p:nvPr/>
        </p:nvPicPr>
        <p:blipFill>
          <a:blip r:embed="rId13">
            <a:extLst>
              <a:ext uri="{28A0092B-C50C-407E-A947-70E740481C1C}">
                <a14:useLocalDpi xmlns:a14="http://schemas.microsoft.com/office/drawing/2010/main" val="0"/>
              </a:ext>
            </a:extLst>
          </a:blip>
          <a:srcRect r="67899"/>
          <a:stretch>
            <a:fillRect/>
          </a:stretch>
        </p:blipFill>
        <p:spPr bwMode="auto">
          <a:xfrm>
            <a:off x="5638800" y="58674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1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781800" y="5868988"/>
            <a:ext cx="107632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12"/>
          <p:cNvPicPr>
            <a:picLocks noChangeAspect="1"/>
          </p:cNvPicPr>
          <p:nvPr/>
        </p:nvPicPr>
        <p:blipFill>
          <a:blip r:embed="rId13">
            <a:extLst>
              <a:ext uri="{28A0092B-C50C-407E-A947-70E740481C1C}">
                <a14:useLocalDpi xmlns:a14="http://schemas.microsoft.com/office/drawing/2010/main" val="0"/>
              </a:ext>
            </a:extLst>
          </a:blip>
          <a:srcRect l="68181" r="-282"/>
          <a:stretch>
            <a:fillRect/>
          </a:stretch>
        </p:blipFill>
        <p:spPr bwMode="auto">
          <a:xfrm>
            <a:off x="7924800" y="58674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31763" y="1095375"/>
            <a:ext cx="336232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Picture 2" descr="C:\Users\IAO6\Desktop\MLMS\New KW High Res - Red and Grey.png"/>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932237" cy="338138"/>
          </a:xfrm>
          <a:prstGeom prst="rect">
            <a:avLst/>
          </a:prstGeom>
          <a:noFill/>
        </p:spPr>
        <p:txBody>
          <a:bodyPr>
            <a:spAutoFit/>
          </a:bodyPr>
          <a:lstStyle/>
          <a:p>
            <a:pPr eaLnBrk="1" fontAlgn="auto" hangingPunct="1">
              <a:spcBef>
                <a:spcPts val="0"/>
              </a:spcBef>
              <a:spcAft>
                <a:spcPts val="0"/>
              </a:spcAft>
              <a:defRPr/>
            </a:pPr>
            <a:r>
              <a:rPr lang="en-US" sz="1600" spc="300" dirty="0">
                <a:solidFill>
                  <a:prstClr val="black"/>
                </a:solidFill>
                <a:effectLst>
                  <a:outerShdw blurRad="38100" dist="38100" dir="2700000" algn="tl">
                    <a:srgbClr val="000000">
                      <a:alpha val="43137"/>
                    </a:srgbClr>
                  </a:outerShdw>
                </a:effectLst>
                <a:latin typeface="Century Gothic" pitchFamily="34" charset="0"/>
                <a:cs typeface="+mn-cs"/>
              </a:rPr>
              <a:t>WHAT SELLS – RIGHT PRICE</a:t>
            </a:r>
          </a:p>
        </p:txBody>
      </p:sp>
      <p:sp>
        <p:nvSpPr>
          <p:cNvPr id="44039" name="TextBox 5"/>
          <p:cNvSpPr txBox="1">
            <a:spLocks noChangeArrowheads="1"/>
          </p:cNvSpPr>
          <p:nvPr/>
        </p:nvSpPr>
        <p:spPr bwMode="auto">
          <a:xfrm>
            <a:off x="381000" y="1371600"/>
            <a:ext cx="2819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Clr>
                <a:srgbClr val="7A0000"/>
              </a:buClr>
            </a:pPr>
            <a:r>
              <a:rPr lang="en-US" altLang="en-US" sz="1200">
                <a:solidFill>
                  <a:srgbClr val="000000"/>
                </a:solidFill>
                <a:latin typeface="Century Gothic" pitchFamily="34" charset="0"/>
              </a:rPr>
              <a:t>To get your home sold for the most money in the least amount of time, we have to price it  “in the market”.</a:t>
            </a:r>
          </a:p>
          <a:p>
            <a:pPr eaLnBrk="1" hangingPunct="1">
              <a:spcBef>
                <a:spcPct val="0"/>
              </a:spcBef>
              <a:buClr>
                <a:srgbClr val="7A0000"/>
              </a:buClr>
            </a:pPr>
            <a:endParaRPr lang="en-US" altLang="en-US" sz="1200">
              <a:solidFill>
                <a:srgbClr val="000000"/>
              </a:solidFill>
              <a:latin typeface="Century Gothic" pitchFamily="34" charset="0"/>
            </a:endParaRPr>
          </a:p>
          <a:p>
            <a:pPr eaLnBrk="1" hangingPunct="1">
              <a:spcBef>
                <a:spcPct val="0"/>
              </a:spcBef>
              <a:buClr>
                <a:srgbClr val="7A0000"/>
              </a:buClr>
            </a:pPr>
            <a:endParaRPr lang="en-US" altLang="en-US" sz="1200">
              <a:solidFill>
                <a:srgbClr val="000000"/>
              </a:solidFill>
              <a:latin typeface="Century Gothic" pitchFamily="34" charset="0"/>
            </a:endParaRPr>
          </a:p>
          <a:p>
            <a:pPr eaLnBrk="1" hangingPunct="1">
              <a:spcBef>
                <a:spcPct val="0"/>
              </a:spcBef>
              <a:buClr>
                <a:srgbClr val="7A0000"/>
              </a:buClr>
            </a:pPr>
            <a:endParaRPr lang="en-US" altLang="en-US" sz="1200">
              <a:solidFill>
                <a:srgbClr val="000000"/>
              </a:solidFill>
              <a:latin typeface="Century Gothic" pitchFamily="34" charset="0"/>
            </a:endParaRPr>
          </a:p>
        </p:txBody>
      </p:sp>
      <p:pic>
        <p:nvPicPr>
          <p:cNvPr id="44040"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21100" y="1371600"/>
            <a:ext cx="52705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10"/>
          <p:cNvPicPr>
            <a:picLocks noChangeAspect="1"/>
          </p:cNvPicPr>
          <p:nvPr/>
        </p:nvPicPr>
        <p:blipFill>
          <a:blip r:embed="rId7">
            <a:extLst>
              <a:ext uri="{28A0092B-C50C-407E-A947-70E740481C1C}">
                <a14:useLocalDpi xmlns:a14="http://schemas.microsoft.com/office/drawing/2010/main" val="0"/>
              </a:ext>
            </a:extLst>
          </a:blip>
          <a:srcRect l="68507"/>
          <a:stretch>
            <a:fillRect/>
          </a:stretch>
        </p:blipFill>
        <p:spPr bwMode="auto">
          <a:xfrm>
            <a:off x="2438400" y="185738"/>
            <a:ext cx="10731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Content Placeholder 3"/>
          <p:cNvPicPr>
            <a:picLocks noChangeAspect="1"/>
          </p:cNvPicPr>
          <p:nvPr/>
        </p:nvPicPr>
        <p:blipFill>
          <a:blip r:embed="rId8">
            <a:extLst>
              <a:ext uri="{28A0092B-C50C-407E-A947-70E740481C1C}">
                <a14:useLocalDpi xmlns:a14="http://schemas.microsoft.com/office/drawing/2010/main" val="0"/>
              </a:ext>
            </a:extLst>
          </a:blip>
          <a:srcRect r="87827" b="87225"/>
          <a:stretch>
            <a:fillRect/>
          </a:stretch>
        </p:blipFill>
        <p:spPr bwMode="auto">
          <a:xfrm>
            <a:off x="152400" y="185738"/>
            <a:ext cx="10842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Content Placeholder 3"/>
          <p:cNvPicPr>
            <a:picLocks noChangeAspect="1"/>
          </p:cNvPicPr>
          <p:nvPr/>
        </p:nvPicPr>
        <p:blipFill>
          <a:blip r:embed="rId8">
            <a:extLst>
              <a:ext uri="{28A0092B-C50C-407E-A947-70E740481C1C}">
                <a14:useLocalDpi xmlns:a14="http://schemas.microsoft.com/office/drawing/2010/main" val="0"/>
              </a:ext>
            </a:extLst>
          </a:blip>
          <a:srcRect l="13206" r="74646" b="87225"/>
          <a:stretch>
            <a:fillRect/>
          </a:stretch>
        </p:blipFill>
        <p:spPr bwMode="auto">
          <a:xfrm>
            <a:off x="1295400" y="185738"/>
            <a:ext cx="10810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2" descr="C:\Users\IAO6\Desktop\MLMS\New KW High Res - Red and Gre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8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7912100" y="198438"/>
            <a:ext cx="1098550"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1" name="Picture 2" descr="C:\Users\IAO6\Desktop\MLMS\New KW High Res - Red and Grey.png"/>
          <p:cNvPicPr>
            <a:picLocks noChangeAspect="1" noChangeArrowheads="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2945" y="277136"/>
            <a:ext cx="1029951" cy="622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943600"/>
            <a:ext cx="2895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865813"/>
            <a:ext cx="5334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52400" y="423863"/>
            <a:ext cx="7696200" cy="338137"/>
          </a:xfrm>
          <a:prstGeom prst="rect">
            <a:avLst/>
          </a:prstGeom>
          <a:noFill/>
        </p:spPr>
        <p:txBody>
          <a:bodyPr>
            <a:spAutoFit/>
          </a:bodyPr>
          <a:lstStyle/>
          <a:p>
            <a:pPr eaLnBrk="1" fontAlgn="auto" hangingPunct="1">
              <a:spcBef>
                <a:spcPts val="0"/>
              </a:spcBef>
              <a:spcAft>
                <a:spcPts val="0"/>
              </a:spcAft>
              <a:defRPr/>
            </a:pPr>
            <a:r>
              <a:rPr lang="en-US" sz="1600" b="1" spc="300" dirty="0">
                <a:solidFill>
                  <a:prstClr val="black"/>
                </a:solidFill>
                <a:latin typeface="Century Gothic" pitchFamily="34" charset="0"/>
                <a:cs typeface="+mn-cs"/>
              </a:rPr>
              <a:t>PRICE COMPETITIVELY – THE FIRST 30 DAYS ARE CRITICAL </a:t>
            </a:r>
          </a:p>
        </p:txBody>
      </p:sp>
      <p:pic>
        <p:nvPicPr>
          <p:cNvPr id="4506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8839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57650" y="1295400"/>
            <a:ext cx="47053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70363" y="1500188"/>
            <a:ext cx="442912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1500188"/>
            <a:ext cx="359727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2" descr="C:\Users\IAO6\Desktop\MLMS\New KW High Res - Red and Gre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88" y="5895975"/>
            <a:ext cx="15541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7912100" y="198438"/>
            <a:ext cx="1098550"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0" name="Picture 2" descr="C:\Users\IAO6\Desktop\MLMS\New KW High Res - Red and Grey.png"/>
          <p:cNvPicPr>
            <a:picLocks noChangeAspect="1" noChangeArrowheads="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2945" y="277136"/>
            <a:ext cx="1029951" cy="622680"/>
          </a:xfrm>
          <a:prstGeom prst="rect">
            <a:avLst/>
          </a:prstGeom>
          <a:noFill/>
          <a:extLst>
            <a:ext uri="{909E8E84-426E-40DD-AFC4-6F175D3DCCD1}">
              <a14:hiddenFill xmlns:a14="http://schemas.microsoft.com/office/drawing/2010/main">
                <a:solidFill>
                  <a:srgbClr val="FFFFFF"/>
                </a:solidFill>
              </a14:hiddenFill>
            </a:ext>
          </a:extLst>
        </p:spPr>
      </p:pic>
      <p:pic>
        <p:nvPicPr>
          <p:cNvPr id="45068" name="Picture 9"/>
          <p:cNvPicPr>
            <a:picLocks noChangeAspect="1"/>
          </p:cNvPicPr>
          <p:nvPr/>
        </p:nvPicPr>
        <p:blipFill>
          <a:blip r:embed="rId11">
            <a:extLst>
              <a:ext uri="{28A0092B-C50C-407E-A947-70E740481C1C}">
                <a14:useLocalDpi xmlns:a14="http://schemas.microsoft.com/office/drawing/2010/main" val="0"/>
              </a:ext>
            </a:extLst>
          </a:blip>
          <a:srcRect r="67899"/>
          <a:stretch>
            <a:fillRect/>
          </a:stretch>
        </p:blipFill>
        <p:spPr bwMode="auto">
          <a:xfrm>
            <a:off x="5638800" y="58674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781800" y="5868988"/>
            <a:ext cx="107632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12"/>
          <p:cNvPicPr>
            <a:picLocks noChangeAspect="1"/>
          </p:cNvPicPr>
          <p:nvPr/>
        </p:nvPicPr>
        <p:blipFill>
          <a:blip r:embed="rId11">
            <a:extLst>
              <a:ext uri="{28A0092B-C50C-407E-A947-70E740481C1C}">
                <a14:useLocalDpi xmlns:a14="http://schemas.microsoft.com/office/drawing/2010/main" val="0"/>
              </a:ext>
            </a:extLst>
          </a:blip>
          <a:srcRect l="68181" r="-282"/>
          <a:stretch>
            <a:fillRect/>
          </a:stretch>
        </p:blipFill>
        <p:spPr bwMode="auto">
          <a:xfrm>
            <a:off x="7924800" y="58674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5738"/>
            <a:ext cx="5410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902325"/>
            <a:ext cx="22304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Content Placeholder 3"/>
          <p:cNvPicPr>
            <a:picLocks noChangeAspect="1"/>
          </p:cNvPicPr>
          <p:nvPr/>
        </p:nvPicPr>
        <p:blipFill>
          <a:blip r:embed="rId5">
            <a:extLst>
              <a:ext uri="{28A0092B-C50C-407E-A947-70E740481C1C}">
                <a14:useLocalDpi xmlns:a14="http://schemas.microsoft.com/office/drawing/2010/main" val="0"/>
              </a:ext>
            </a:extLst>
          </a:blip>
          <a:srcRect r="87827" b="87225"/>
          <a:stretch>
            <a:fillRect/>
          </a:stretch>
        </p:blipFill>
        <p:spPr bwMode="auto">
          <a:xfrm>
            <a:off x="152400" y="185738"/>
            <a:ext cx="10541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Content Placeholder 3"/>
          <p:cNvPicPr>
            <a:picLocks noChangeAspect="1"/>
          </p:cNvPicPr>
          <p:nvPr/>
        </p:nvPicPr>
        <p:blipFill>
          <a:blip r:embed="rId6">
            <a:extLst>
              <a:ext uri="{28A0092B-C50C-407E-A947-70E740481C1C}">
                <a14:useLocalDpi xmlns:a14="http://schemas.microsoft.com/office/drawing/2010/main" val="0"/>
              </a:ext>
            </a:extLst>
          </a:blip>
          <a:srcRect l="13206" r="74646" b="87225"/>
          <a:stretch>
            <a:fillRect/>
          </a:stretch>
        </p:blipFill>
        <p:spPr bwMode="auto">
          <a:xfrm>
            <a:off x="1309688" y="185738"/>
            <a:ext cx="1052512"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31763" y="1095375"/>
            <a:ext cx="2230437"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2" descr="C:\Users\IAO6\Desktop\MLMS\New KW High Res - Red and Grey.png"/>
          <p:cNvPicPr>
            <a:picLocks noChangeAspect="1" noChangeArrowheads="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4376214"/>
            <a:ext cx="2229896" cy="1464642"/>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2" descr="C:\Users\IAO6\Desktop\MLMS\New KW High Res - Red and Gre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763" y="5951538"/>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912100" y="185738"/>
            <a:ext cx="1098550" cy="8048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4" name="Picture 2" descr="C:\Users\IAO6\Desktop\MLMS\New KW High Res - Red and Grey.png"/>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2945" y="277137"/>
            <a:ext cx="1029951" cy="622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763" y="5902325"/>
            <a:ext cx="33734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10"/>
          <p:cNvSpPr txBox="1">
            <a:spLocks noChangeArrowheads="1"/>
          </p:cNvSpPr>
          <p:nvPr/>
        </p:nvSpPr>
        <p:spPr bwMode="auto">
          <a:xfrm>
            <a:off x="4114800" y="1295400"/>
            <a:ext cx="38862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solidFill>
                  <a:srgbClr val="000000"/>
                </a:solidFill>
              </a:rPr>
              <a:t>John Doe</a:t>
            </a:r>
          </a:p>
          <a:p>
            <a:pPr eaLnBrk="1" hangingPunct="1">
              <a:spcBef>
                <a:spcPct val="0"/>
              </a:spcBef>
              <a:buFontTx/>
              <a:buNone/>
            </a:pPr>
            <a:r>
              <a:rPr lang="en-US" altLang="en-US" sz="1000">
                <a:solidFill>
                  <a:srgbClr val="000000"/>
                </a:solidFill>
              </a:rPr>
              <a:t>1234 Anywhere Place</a:t>
            </a:r>
          </a:p>
          <a:p>
            <a:pPr eaLnBrk="1" hangingPunct="1">
              <a:spcBef>
                <a:spcPct val="0"/>
              </a:spcBef>
              <a:buFontTx/>
              <a:buNone/>
            </a:pPr>
            <a:r>
              <a:rPr lang="en-US" altLang="en-US" sz="1000">
                <a:solidFill>
                  <a:srgbClr val="000000"/>
                </a:solidFill>
              </a:rPr>
              <a:t>Anywhere, Any State</a:t>
            </a:r>
          </a:p>
          <a:p>
            <a:pPr eaLnBrk="1" hangingPunct="1">
              <a:spcBef>
                <a:spcPct val="0"/>
              </a:spcBef>
              <a:buFontTx/>
              <a:buNone/>
            </a:pPr>
            <a:r>
              <a:rPr lang="en-US" altLang="en-US" sz="1000">
                <a:solidFill>
                  <a:srgbClr val="000000"/>
                </a:solidFill>
              </a:rPr>
              <a:t>123456</a:t>
            </a:r>
          </a:p>
          <a:p>
            <a:pPr eaLnBrk="1" hangingPunct="1">
              <a:spcBef>
                <a:spcPct val="0"/>
              </a:spcBef>
              <a:buFontTx/>
              <a:buNone/>
            </a:pPr>
            <a:endParaRPr lang="en-US" altLang="en-US" sz="1000">
              <a:solidFill>
                <a:srgbClr val="000000"/>
              </a:solidFill>
            </a:endParaRPr>
          </a:p>
          <a:p>
            <a:pPr eaLnBrk="1" hangingPunct="1">
              <a:spcBef>
                <a:spcPct val="0"/>
              </a:spcBef>
              <a:buFontTx/>
              <a:buNone/>
            </a:pPr>
            <a:endParaRPr lang="en-US" altLang="en-US" sz="1000">
              <a:solidFill>
                <a:srgbClr val="000000"/>
              </a:solidFill>
            </a:endParaRPr>
          </a:p>
          <a:p>
            <a:pPr eaLnBrk="1" hangingPunct="1">
              <a:spcBef>
                <a:spcPct val="0"/>
              </a:spcBef>
              <a:buFontTx/>
              <a:buNone/>
            </a:pPr>
            <a:r>
              <a:rPr lang="en-US" altLang="en-US" sz="1000">
                <a:solidFill>
                  <a:srgbClr val="000000"/>
                </a:solidFill>
              </a:rPr>
              <a:t>Dear Jane Doe,</a:t>
            </a:r>
          </a:p>
          <a:p>
            <a:pPr eaLnBrk="1" hangingPunct="1">
              <a:spcBef>
                <a:spcPct val="0"/>
              </a:spcBef>
              <a:buFontTx/>
              <a:buNone/>
            </a:pPr>
            <a:endParaRPr lang="en-US" altLang="en-US" sz="1000">
              <a:solidFill>
                <a:srgbClr val="000000"/>
              </a:solidFill>
            </a:endParaRPr>
          </a:p>
          <a:p>
            <a:pPr eaLnBrk="1" hangingPunct="1">
              <a:spcBef>
                <a:spcPct val="0"/>
              </a:spcBef>
              <a:buFontTx/>
              <a:buNone/>
            </a:pPr>
            <a:r>
              <a:rPr lang="en-US" altLang="en-US" sz="1000">
                <a:solidFill>
                  <a:srgbClr val="000000"/>
                </a:solidFill>
              </a:rPr>
              <a:t>This is where you type your personal letter to your potential client. This is where you type your personal letter to your potential client. This is where you type your personal letter to your potential client. This is where you type your personal letter to your potential client.   This is</a:t>
            </a:r>
          </a:p>
          <a:p>
            <a:pPr eaLnBrk="1" hangingPunct="1">
              <a:spcBef>
                <a:spcPct val="0"/>
              </a:spcBef>
              <a:buFontTx/>
              <a:buNone/>
            </a:pPr>
            <a:endParaRPr lang="en-US" altLang="en-US" sz="1000">
              <a:solidFill>
                <a:srgbClr val="000000"/>
              </a:solidFill>
            </a:endParaRPr>
          </a:p>
          <a:p>
            <a:pPr eaLnBrk="1" hangingPunct="1">
              <a:spcBef>
                <a:spcPct val="0"/>
              </a:spcBef>
              <a:buFontTx/>
              <a:buNone/>
            </a:pPr>
            <a:r>
              <a:rPr lang="en-US" altLang="en-US" sz="1000">
                <a:solidFill>
                  <a:srgbClr val="000000"/>
                </a:solidFill>
              </a:rPr>
              <a:t>This is where you type your personal letter to your potential client. This is where you type your personal letter to your potential client. This is where you type your personal letter to your potential client. This is where you type your personal letter to your potential client.   This is where you type your personal letter to your potential client.  </a:t>
            </a:r>
          </a:p>
          <a:p>
            <a:pPr eaLnBrk="1" hangingPunct="1">
              <a:spcBef>
                <a:spcPct val="0"/>
              </a:spcBef>
              <a:buFontTx/>
              <a:buNone/>
            </a:pPr>
            <a:endParaRPr lang="en-US" altLang="en-US" sz="1000">
              <a:solidFill>
                <a:srgbClr val="000000"/>
              </a:solidFill>
            </a:endParaRPr>
          </a:p>
          <a:p>
            <a:pPr eaLnBrk="1" hangingPunct="1">
              <a:spcBef>
                <a:spcPct val="0"/>
              </a:spcBef>
              <a:buFontTx/>
              <a:buNone/>
            </a:pPr>
            <a:r>
              <a:rPr lang="en-US" altLang="en-US" sz="1000">
                <a:solidFill>
                  <a:srgbClr val="000000"/>
                </a:solidFill>
              </a:rPr>
              <a:t>where you type your personal letter to your potential client. This is where you type your personal letter to your potential client.   This is</a:t>
            </a:r>
          </a:p>
          <a:p>
            <a:pPr eaLnBrk="1" hangingPunct="1">
              <a:spcBef>
                <a:spcPct val="0"/>
              </a:spcBef>
              <a:buFontTx/>
              <a:buNone/>
            </a:pPr>
            <a:endParaRPr lang="en-US" altLang="en-US" sz="1000">
              <a:solidFill>
                <a:srgbClr val="000000"/>
              </a:solidFill>
            </a:endParaRPr>
          </a:p>
          <a:p>
            <a:pPr eaLnBrk="1" hangingPunct="1">
              <a:spcBef>
                <a:spcPct val="0"/>
              </a:spcBef>
              <a:buFontTx/>
              <a:buNone/>
            </a:pPr>
            <a:r>
              <a:rPr lang="en-US" altLang="en-US" sz="1000">
                <a:solidFill>
                  <a:srgbClr val="000000"/>
                </a:solidFill>
              </a:rPr>
              <a:t>This is where you type your personal letter to your potential client. This is where you type your personal letter to your potential client. This is where you type your personal letter to your potential client. This is where you type your personal letter to your potential client.   This is where you type your personal letter to your potential client.  </a:t>
            </a:r>
          </a:p>
          <a:p>
            <a:pPr eaLnBrk="1" hangingPunct="1">
              <a:spcBef>
                <a:spcPct val="0"/>
              </a:spcBef>
              <a:buFontTx/>
              <a:buNone/>
            </a:pPr>
            <a:endParaRPr lang="en-US" altLang="en-US" sz="1000">
              <a:solidFill>
                <a:srgbClr val="000000"/>
              </a:solidFill>
            </a:endParaRPr>
          </a:p>
          <a:p>
            <a:pPr eaLnBrk="1" hangingPunct="1">
              <a:spcBef>
                <a:spcPct val="0"/>
              </a:spcBef>
              <a:buFontTx/>
              <a:buNone/>
            </a:pPr>
            <a:r>
              <a:rPr lang="en-US" altLang="en-US" sz="1000">
                <a:solidFill>
                  <a:srgbClr val="000000"/>
                </a:solidFill>
              </a:rPr>
              <a:t>Sincerely,</a:t>
            </a:r>
          </a:p>
          <a:p>
            <a:pPr eaLnBrk="1" hangingPunct="1">
              <a:spcBef>
                <a:spcPct val="0"/>
              </a:spcBef>
              <a:buFontTx/>
              <a:buNone/>
            </a:pPr>
            <a:endParaRPr lang="en-US" altLang="en-US" sz="1000">
              <a:solidFill>
                <a:srgbClr val="000000"/>
              </a:solidFill>
            </a:endParaRPr>
          </a:p>
          <a:p>
            <a:pPr eaLnBrk="1" hangingPunct="1">
              <a:spcBef>
                <a:spcPct val="0"/>
              </a:spcBef>
              <a:buFontTx/>
              <a:buNone/>
            </a:pPr>
            <a:endParaRPr lang="en-US" altLang="en-US" sz="1000">
              <a:solidFill>
                <a:srgbClr val="000000"/>
              </a:solidFill>
            </a:endParaRPr>
          </a:p>
          <a:p>
            <a:pPr eaLnBrk="1" hangingPunct="1">
              <a:spcBef>
                <a:spcPct val="0"/>
              </a:spcBef>
              <a:buFontTx/>
              <a:buNone/>
            </a:pPr>
            <a:r>
              <a:rPr lang="en-US" altLang="en-US" sz="1000">
                <a:solidFill>
                  <a:srgbClr val="000000"/>
                </a:solidFill>
              </a:rPr>
              <a:t>John Doe</a:t>
            </a:r>
          </a:p>
        </p:txBody>
      </p:sp>
      <p:pic>
        <p:nvPicPr>
          <p:cNvPr id="9220"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763" y="5902325"/>
            <a:ext cx="33734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 descr="C:\Users\IAO6\Desktop\MLMS\New KW High Res - Red and Gre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38" y="5943600"/>
            <a:ext cx="15541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862888" y="228600"/>
            <a:ext cx="1098550" cy="8096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8" name="Picture 2" descr="C:\Users\IAO6\Desktop\MLMS\New KW High Res - Red and Grey.png"/>
          <p:cNvPicPr>
            <a:picLocks noChangeAspect="1" noChangeArrowheads="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72064" y="321880"/>
            <a:ext cx="1029951" cy="62268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31763" y="1095375"/>
            <a:ext cx="334327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1" name="Picture 2" descr="C:\Users\IAO6\Desktop\MLMS\New KW High Res - Red and Grey.png"/>
          <p:cNvPicPr>
            <a:picLocks noChangeAspect="1" noChangeArrowheads="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9"/>
          <p:cNvPicPr>
            <a:picLocks noChangeAspect="1"/>
          </p:cNvPicPr>
          <p:nvPr/>
        </p:nvPicPr>
        <p:blipFill>
          <a:blip r:embed="rId7">
            <a:extLst>
              <a:ext uri="{28A0092B-C50C-407E-A947-70E740481C1C}">
                <a14:useLocalDpi xmlns:a14="http://schemas.microsoft.com/office/drawing/2010/main" val="0"/>
              </a:ext>
            </a:extLst>
          </a:blip>
          <a:srcRect r="67899"/>
          <a:stretch>
            <a:fillRect/>
          </a:stretch>
        </p:blipFill>
        <p:spPr bwMode="auto">
          <a:xfrm>
            <a:off x="152400" y="227013"/>
            <a:ext cx="107632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286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2"/>
          <p:cNvPicPr>
            <a:picLocks noChangeAspect="1"/>
          </p:cNvPicPr>
          <p:nvPr/>
        </p:nvPicPr>
        <p:blipFill>
          <a:blip r:embed="rId7">
            <a:extLst>
              <a:ext uri="{28A0092B-C50C-407E-A947-70E740481C1C}">
                <a14:useLocalDpi xmlns:a14="http://schemas.microsoft.com/office/drawing/2010/main" val="0"/>
              </a:ext>
            </a:extLst>
          </a:blip>
          <a:srcRect l="68181" r="-282"/>
          <a:stretch>
            <a:fillRect/>
          </a:stretch>
        </p:blipFill>
        <p:spPr bwMode="auto">
          <a:xfrm>
            <a:off x="2438400" y="227013"/>
            <a:ext cx="107632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943600"/>
            <a:ext cx="2895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52400" y="452438"/>
            <a:ext cx="6553200" cy="461962"/>
          </a:xfrm>
          <a:prstGeom prst="rect">
            <a:avLst/>
          </a:prstGeom>
          <a:noFill/>
        </p:spPr>
        <p:txBody>
          <a:bodyPr>
            <a:spAutoFit/>
          </a:bodyPr>
          <a:lstStyle/>
          <a:p>
            <a:pPr eaLnBrk="1" fontAlgn="auto" hangingPunct="1">
              <a:spcBef>
                <a:spcPts val="0"/>
              </a:spcBef>
              <a:spcAft>
                <a:spcPts val="0"/>
              </a:spcAft>
              <a:defRPr/>
            </a:pPr>
            <a:r>
              <a:rPr lang="en-US" sz="2400" spc="300" dirty="0">
                <a:solidFill>
                  <a:prstClr val="white">
                    <a:lumMod val="50000"/>
                  </a:prstClr>
                </a:solidFill>
                <a:effectLst>
                  <a:outerShdw blurRad="38100" dist="38100" dir="2700000" algn="tl">
                    <a:srgbClr val="000000">
                      <a:alpha val="43137"/>
                    </a:srgbClr>
                  </a:outerShdw>
                </a:effectLst>
                <a:latin typeface="Century Gothic" pitchFamily="34" charset="0"/>
                <a:cs typeface="+mn-cs"/>
              </a:rPr>
              <a:t>PROFESSIONAL PROFILE</a:t>
            </a:r>
          </a:p>
        </p:txBody>
      </p:sp>
      <p:pic>
        <p:nvPicPr>
          <p:cNvPr id="102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865813"/>
            <a:ext cx="5338763"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8763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343400" y="1828800"/>
            <a:ext cx="4267200" cy="3808413"/>
          </a:xfrm>
          <a:prstGeom prst="rect">
            <a:avLst/>
          </a:prstGeom>
          <a:noFill/>
        </p:spPr>
        <p:txBody>
          <a:bodyPr>
            <a:spAutoFit/>
          </a:bodyPr>
          <a:lstStyle/>
          <a:p>
            <a:pPr eaLnBrk="1" fontAlgn="auto" hangingPunct="1">
              <a:spcBef>
                <a:spcPts val="0"/>
              </a:spcBef>
              <a:spcAft>
                <a:spcPts val="0"/>
              </a:spcAft>
              <a:defRPr/>
            </a:pPr>
            <a:r>
              <a:rPr lang="en-US" sz="900" dirty="0">
                <a:solidFill>
                  <a:prstClr val="black"/>
                </a:solidFill>
                <a:latin typeface="Century Gothic" pitchFamily="34" charset="0"/>
                <a:cs typeface="+mn-cs"/>
              </a:rPr>
              <a:t>Your Name</a:t>
            </a:r>
          </a:p>
          <a:p>
            <a:pPr eaLnBrk="1" fontAlgn="auto" hangingPunct="1">
              <a:spcBef>
                <a:spcPts val="0"/>
              </a:spcBef>
              <a:spcAft>
                <a:spcPts val="0"/>
              </a:spcAft>
              <a:defRPr/>
            </a:pPr>
            <a:r>
              <a:rPr lang="en-US" sz="900" dirty="0">
                <a:solidFill>
                  <a:prstClr val="black"/>
                </a:solidFill>
                <a:latin typeface="Century Gothic" pitchFamily="34" charset="0"/>
                <a:cs typeface="+mn-cs"/>
              </a:rPr>
              <a:t>Managing Partner</a:t>
            </a:r>
          </a:p>
          <a:p>
            <a:pPr eaLnBrk="1" fontAlgn="auto" hangingPunct="1">
              <a:spcBef>
                <a:spcPts val="0"/>
              </a:spcBef>
              <a:spcAft>
                <a:spcPts val="0"/>
              </a:spcAft>
              <a:defRPr/>
            </a:pPr>
            <a:r>
              <a:rPr lang="en-US" sz="900" dirty="0">
                <a:solidFill>
                  <a:prstClr val="black"/>
                </a:solidFill>
                <a:latin typeface="Century Gothic" pitchFamily="34" charset="0"/>
                <a:cs typeface="+mn-cs"/>
              </a:rPr>
              <a:t>Keller Williams Realty</a:t>
            </a:r>
          </a:p>
          <a:p>
            <a:pPr eaLnBrk="1" fontAlgn="auto" hangingPunct="1">
              <a:spcBef>
                <a:spcPts val="0"/>
              </a:spcBef>
              <a:spcAft>
                <a:spcPts val="0"/>
              </a:spcAft>
              <a:defRPr/>
            </a:pPr>
            <a:endParaRPr lang="en-US" sz="900" dirty="0">
              <a:solidFill>
                <a:prstClr val="black"/>
              </a:solidFill>
              <a:latin typeface="Century Gothic" pitchFamily="34" charset="0"/>
              <a:cs typeface="+mn-cs"/>
            </a:endParaRPr>
          </a:p>
          <a:p>
            <a:pPr eaLnBrk="1" fontAlgn="auto" hangingPunct="1">
              <a:spcBef>
                <a:spcPts val="0"/>
              </a:spcBef>
              <a:spcAft>
                <a:spcPts val="0"/>
              </a:spcAft>
              <a:defRPr/>
            </a:pPr>
            <a:endParaRPr lang="en-US" sz="900" dirty="0">
              <a:solidFill>
                <a:prstClr val="black"/>
              </a:solidFill>
              <a:latin typeface="Century Gothic" pitchFamily="34" charset="0"/>
              <a:cs typeface="+mn-cs"/>
            </a:endParaRPr>
          </a:p>
          <a:p>
            <a:pPr eaLnBrk="1" fontAlgn="auto" hangingPunct="1">
              <a:spcBef>
                <a:spcPts val="0"/>
              </a:spcBef>
              <a:spcAft>
                <a:spcPts val="0"/>
              </a:spcAft>
              <a:defRPr/>
            </a:pPr>
            <a:r>
              <a:rPr lang="en-US" sz="900" dirty="0">
                <a:solidFill>
                  <a:prstClr val="black"/>
                </a:solidFill>
                <a:latin typeface="Century Gothic" pitchFamily="34" charset="0"/>
                <a:cs typeface="+mn-cs"/>
              </a:rPr>
              <a:t>This is where you put your professional profile.   You can say all of</a:t>
            </a:r>
          </a:p>
          <a:p>
            <a:pPr eaLnBrk="1" fontAlgn="auto" hangingPunct="1">
              <a:spcBef>
                <a:spcPts val="0"/>
              </a:spcBef>
              <a:spcAft>
                <a:spcPts val="0"/>
              </a:spcAft>
              <a:defRPr/>
            </a:pPr>
            <a:r>
              <a:rPr lang="en-US" sz="900" dirty="0">
                <a:solidFill>
                  <a:prstClr val="black"/>
                </a:solidFill>
                <a:latin typeface="Century Gothic" pitchFamily="34" charset="0"/>
                <a:cs typeface="+mn-cs"/>
              </a:rPr>
              <a:t>Your accomplishments. This is where you put your professional profile.   You can say all of Your accomplishments. This is where you put your professional profile.   You can say all of your accomplishments. </a:t>
            </a:r>
          </a:p>
          <a:p>
            <a:pPr eaLnBrk="1" fontAlgn="auto" hangingPunct="1">
              <a:spcBef>
                <a:spcPts val="0"/>
              </a:spcBef>
              <a:spcAft>
                <a:spcPts val="0"/>
              </a:spcAft>
              <a:defRPr/>
            </a:pPr>
            <a:endParaRPr lang="en-US" sz="900" dirty="0">
              <a:solidFill>
                <a:prstClr val="black"/>
              </a:solidFill>
              <a:latin typeface="Century Gothic" pitchFamily="34" charset="0"/>
              <a:cs typeface="+mn-cs"/>
            </a:endParaRPr>
          </a:p>
          <a:p>
            <a:pPr marL="171450" indent="-171450" eaLnBrk="1" fontAlgn="auto" hangingPunct="1">
              <a:spcBef>
                <a:spcPts val="0"/>
              </a:spcBef>
              <a:spcAft>
                <a:spcPts val="0"/>
              </a:spcAft>
              <a:buFont typeface="Arial" pitchFamily="34" charset="0"/>
              <a:buChar char="•"/>
              <a:defRPr/>
            </a:pPr>
            <a:r>
              <a:rPr lang="en-US" sz="900" dirty="0">
                <a:solidFill>
                  <a:prstClr val="black"/>
                </a:solidFill>
                <a:latin typeface="Century Gothic" pitchFamily="34" charset="0"/>
                <a:cs typeface="+mn-cs"/>
              </a:rPr>
              <a:t>Listing Things here</a:t>
            </a:r>
          </a:p>
          <a:p>
            <a:pPr marL="171450" indent="-171450" eaLnBrk="1" fontAlgn="auto" hangingPunct="1">
              <a:spcBef>
                <a:spcPts val="0"/>
              </a:spcBef>
              <a:spcAft>
                <a:spcPts val="0"/>
              </a:spcAft>
              <a:buFont typeface="Arial" pitchFamily="34" charset="0"/>
              <a:buChar char="•"/>
              <a:defRPr/>
            </a:pPr>
            <a:endParaRPr lang="en-US" sz="900" dirty="0">
              <a:solidFill>
                <a:prstClr val="black"/>
              </a:solidFill>
              <a:latin typeface="Century Gothic" pitchFamily="34" charset="0"/>
              <a:cs typeface="+mn-cs"/>
            </a:endParaRPr>
          </a:p>
          <a:p>
            <a:pPr marL="171450" indent="-171450" eaLnBrk="1" fontAlgn="auto" hangingPunct="1">
              <a:spcBef>
                <a:spcPts val="0"/>
              </a:spcBef>
              <a:spcAft>
                <a:spcPts val="0"/>
              </a:spcAft>
              <a:buFont typeface="Arial" pitchFamily="34" charset="0"/>
              <a:buChar char="•"/>
              <a:defRPr/>
            </a:pPr>
            <a:r>
              <a:rPr lang="en-US" sz="900" dirty="0">
                <a:solidFill>
                  <a:prstClr val="black"/>
                </a:solidFill>
                <a:latin typeface="Century Gothic" pitchFamily="34" charset="0"/>
                <a:cs typeface="+mn-cs"/>
              </a:rPr>
              <a:t>Listing Things here</a:t>
            </a:r>
          </a:p>
          <a:p>
            <a:pPr eaLnBrk="1" fontAlgn="auto" hangingPunct="1">
              <a:spcBef>
                <a:spcPts val="0"/>
              </a:spcBef>
              <a:spcAft>
                <a:spcPts val="0"/>
              </a:spcAft>
              <a:defRPr/>
            </a:pPr>
            <a:endParaRPr lang="en-US" sz="900" dirty="0">
              <a:solidFill>
                <a:prstClr val="black"/>
              </a:solidFill>
              <a:latin typeface="Century Gothic" pitchFamily="34" charset="0"/>
              <a:cs typeface="+mn-cs"/>
            </a:endParaRPr>
          </a:p>
          <a:p>
            <a:pPr eaLnBrk="1" fontAlgn="auto" hangingPunct="1">
              <a:spcBef>
                <a:spcPts val="0"/>
              </a:spcBef>
              <a:spcAft>
                <a:spcPts val="0"/>
              </a:spcAft>
              <a:defRPr/>
            </a:pPr>
            <a:r>
              <a:rPr lang="en-US" sz="900" dirty="0">
                <a:solidFill>
                  <a:prstClr val="black"/>
                </a:solidFill>
                <a:latin typeface="Century Gothic" pitchFamily="34" charset="0"/>
                <a:cs typeface="+mn-cs"/>
              </a:rPr>
              <a:t>This is where you put your professional profile.   You can say all of</a:t>
            </a:r>
          </a:p>
          <a:p>
            <a:pPr eaLnBrk="1" fontAlgn="auto" hangingPunct="1">
              <a:spcBef>
                <a:spcPts val="0"/>
              </a:spcBef>
              <a:spcAft>
                <a:spcPts val="0"/>
              </a:spcAft>
              <a:defRPr/>
            </a:pPr>
            <a:r>
              <a:rPr lang="en-US" sz="900" dirty="0">
                <a:solidFill>
                  <a:prstClr val="black"/>
                </a:solidFill>
                <a:latin typeface="Century Gothic" pitchFamily="34" charset="0"/>
                <a:cs typeface="+mn-cs"/>
              </a:rPr>
              <a:t>Your accomplishments. This is where you put your professional profile.   You can say all of Your accomplishments. This is where you put your professional profile.   You can say all of your accomplishments.</a:t>
            </a:r>
          </a:p>
          <a:p>
            <a:pPr eaLnBrk="1" fontAlgn="auto" hangingPunct="1">
              <a:spcBef>
                <a:spcPts val="0"/>
              </a:spcBef>
              <a:spcAft>
                <a:spcPts val="0"/>
              </a:spcAft>
              <a:defRPr/>
            </a:pPr>
            <a:endParaRPr lang="en-US" sz="900" dirty="0">
              <a:solidFill>
                <a:prstClr val="black"/>
              </a:solidFill>
              <a:latin typeface="Century Gothic" pitchFamily="34" charset="0"/>
              <a:cs typeface="+mn-cs"/>
            </a:endParaRPr>
          </a:p>
          <a:p>
            <a:pPr eaLnBrk="1" fontAlgn="auto" hangingPunct="1">
              <a:spcBef>
                <a:spcPts val="0"/>
              </a:spcBef>
              <a:spcAft>
                <a:spcPts val="0"/>
              </a:spcAft>
              <a:defRPr/>
            </a:pPr>
            <a:r>
              <a:rPr lang="en-US" sz="900" dirty="0">
                <a:solidFill>
                  <a:prstClr val="black"/>
                </a:solidFill>
                <a:latin typeface="Century Gothic" pitchFamily="34" charset="0"/>
                <a:cs typeface="+mn-cs"/>
              </a:rPr>
              <a:t> This is where you put your professional profile.   You can say all of</a:t>
            </a:r>
          </a:p>
          <a:p>
            <a:pPr eaLnBrk="1" fontAlgn="auto" hangingPunct="1">
              <a:spcBef>
                <a:spcPts val="0"/>
              </a:spcBef>
              <a:spcAft>
                <a:spcPts val="0"/>
              </a:spcAft>
              <a:defRPr/>
            </a:pPr>
            <a:r>
              <a:rPr lang="en-US" sz="900" dirty="0">
                <a:solidFill>
                  <a:prstClr val="black"/>
                </a:solidFill>
                <a:latin typeface="Century Gothic" pitchFamily="34" charset="0"/>
                <a:cs typeface="+mn-cs"/>
              </a:rPr>
              <a:t>Your accomplishments. This is where you put your professional profile.   You can say all of Your accomplishments. This is where you put your professional profile.   You can say all of your accomplishments. </a:t>
            </a:r>
          </a:p>
          <a:p>
            <a:pPr eaLnBrk="1" fontAlgn="auto" hangingPunct="1">
              <a:spcBef>
                <a:spcPts val="0"/>
              </a:spcBef>
              <a:spcAft>
                <a:spcPts val="0"/>
              </a:spcAft>
              <a:defRPr/>
            </a:pPr>
            <a:endParaRPr lang="en-US" sz="900" dirty="0">
              <a:solidFill>
                <a:prstClr val="black"/>
              </a:solidFill>
              <a:latin typeface="Century Gothic" pitchFamily="34" charset="0"/>
              <a:cs typeface="+mn-cs"/>
            </a:endParaRPr>
          </a:p>
          <a:p>
            <a:pPr eaLnBrk="1" fontAlgn="auto" hangingPunct="1">
              <a:spcBef>
                <a:spcPts val="0"/>
              </a:spcBef>
              <a:spcAft>
                <a:spcPts val="0"/>
              </a:spcAft>
              <a:defRPr/>
            </a:pPr>
            <a:endParaRPr lang="en-US" sz="900" dirty="0">
              <a:solidFill>
                <a:prstClr val="black"/>
              </a:solidFill>
              <a:latin typeface="Century Gothic" pitchFamily="34" charset="0"/>
              <a:cs typeface="+mn-cs"/>
            </a:endParaRPr>
          </a:p>
          <a:p>
            <a:pPr eaLnBrk="1" fontAlgn="auto" hangingPunct="1">
              <a:spcBef>
                <a:spcPts val="0"/>
              </a:spcBef>
              <a:spcAft>
                <a:spcPts val="0"/>
              </a:spcAft>
              <a:defRPr/>
            </a:pPr>
            <a:endParaRPr lang="en-US" dirty="0">
              <a:solidFill>
                <a:prstClr val="black"/>
              </a:solidFill>
              <a:latin typeface="Book Antiqua" pitchFamily="18" charset="0"/>
              <a:cs typeface="+mn-cs"/>
            </a:endParaRPr>
          </a:p>
        </p:txBody>
      </p:sp>
      <p:sp>
        <p:nvSpPr>
          <p:cNvPr id="14" name="TextBox 13"/>
          <p:cNvSpPr txBox="1"/>
          <p:nvPr/>
        </p:nvSpPr>
        <p:spPr>
          <a:xfrm rot="16200000">
            <a:off x="-59531" y="3231356"/>
            <a:ext cx="2933700" cy="585788"/>
          </a:xfrm>
          <a:prstGeom prst="rect">
            <a:avLst/>
          </a:prstGeom>
          <a:solidFill>
            <a:schemeClr val="bg1">
              <a:lumMod val="85000"/>
            </a:schemeClr>
          </a:solidFill>
        </p:spPr>
        <p:txBody>
          <a:bodyPr>
            <a:spAutoFit/>
          </a:bodyPr>
          <a:lstStyle/>
          <a:p>
            <a:pPr eaLnBrk="1" fontAlgn="auto" hangingPunct="1">
              <a:spcBef>
                <a:spcPts val="0"/>
              </a:spcBef>
              <a:spcAft>
                <a:spcPts val="0"/>
              </a:spcAft>
              <a:defRPr/>
            </a:pPr>
            <a:endParaRPr lang="en-US" sz="1600" dirty="0">
              <a:solidFill>
                <a:prstClr val="black"/>
              </a:solidFill>
              <a:latin typeface="Century Gothic" pitchFamily="34" charset="0"/>
              <a:cs typeface="+mn-cs"/>
            </a:endParaRPr>
          </a:p>
          <a:p>
            <a:pPr eaLnBrk="1" fontAlgn="auto" hangingPunct="1">
              <a:spcBef>
                <a:spcPts val="0"/>
              </a:spcBef>
              <a:spcAft>
                <a:spcPts val="0"/>
              </a:spcAft>
              <a:defRPr/>
            </a:pPr>
            <a:r>
              <a:rPr lang="en-US" sz="1600" dirty="0">
                <a:solidFill>
                  <a:prstClr val="white"/>
                </a:solidFill>
                <a:latin typeface="Century Gothic" pitchFamily="34" charset="0"/>
                <a:cs typeface="+mn-cs"/>
              </a:rPr>
              <a:t>YOUR NAME HERE</a:t>
            </a:r>
          </a:p>
        </p:txBody>
      </p:sp>
      <p:pic>
        <p:nvPicPr>
          <p:cNvPr id="15" name="Picture 3" descr="C:\Documents and Settings\Administrator\Local Settings\Temporary Internet Files\Content.IE5\WZRAMOO3\MP900443432[1].jpg"/>
          <p:cNvPicPr>
            <a:picLocks noChangeAspect="1" noChangeArrowheads="1"/>
          </p:cNvPicPr>
          <p:nvPr/>
        </p:nvPicPr>
        <p:blipFill>
          <a:blip r:embed="rId6"/>
          <a:srcRect/>
          <a:stretch>
            <a:fillRect/>
          </a:stretch>
        </p:blipFill>
        <p:spPr bwMode="auto">
          <a:xfrm>
            <a:off x="1700213" y="2057400"/>
            <a:ext cx="1957387" cy="2933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9" name="Picture 2" descr="C:\Users\IAO6\Desktop\MLMS\New KW High Res - Red and Gre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638" y="5943600"/>
            <a:ext cx="15541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7862888" y="228600"/>
            <a:ext cx="1098550" cy="8096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2" name="Picture 2" descr="C:\Users\IAO6\Desktop\MLMS\New KW High Res - Red and Grey.png"/>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72064" y="321880"/>
            <a:ext cx="1029951" cy="62268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9"/>
          <p:cNvPicPr>
            <a:picLocks noChangeAspect="1"/>
          </p:cNvPicPr>
          <p:nvPr/>
        </p:nvPicPr>
        <p:blipFill>
          <a:blip r:embed="rId9">
            <a:extLst>
              <a:ext uri="{28A0092B-C50C-407E-A947-70E740481C1C}">
                <a14:useLocalDpi xmlns:a14="http://schemas.microsoft.com/office/drawing/2010/main" val="0"/>
              </a:ext>
            </a:extLst>
          </a:blip>
          <a:srcRect r="67899"/>
          <a:stretch>
            <a:fillRect/>
          </a:stretch>
        </p:blipFill>
        <p:spPr bwMode="auto">
          <a:xfrm>
            <a:off x="5638800" y="5867400"/>
            <a:ext cx="10763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1800" y="5868988"/>
            <a:ext cx="107632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2"/>
          <p:cNvPicPr>
            <a:picLocks noChangeAspect="1"/>
          </p:cNvPicPr>
          <p:nvPr/>
        </p:nvPicPr>
        <p:blipFill>
          <a:blip r:embed="rId9">
            <a:extLst>
              <a:ext uri="{28A0092B-C50C-407E-A947-70E740481C1C}">
                <a14:useLocalDpi xmlns:a14="http://schemas.microsoft.com/office/drawing/2010/main" val="0"/>
              </a:ext>
            </a:extLst>
          </a:blip>
          <a:srcRect l="68181" r="-282"/>
          <a:stretch>
            <a:fillRect/>
          </a:stretch>
        </p:blipFill>
        <p:spPr bwMode="auto">
          <a:xfrm>
            <a:off x="7924800" y="5867400"/>
            <a:ext cx="10763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13257"/>
          <a:stretch>
            <a:fillRect/>
          </a:stretch>
        </p:blipFill>
        <p:spPr>
          <a:xfrm>
            <a:off x="152400" y="1019175"/>
            <a:ext cx="8763000" cy="5610225"/>
          </a:xfrm>
        </p:spPr>
      </p:pic>
      <p:sp>
        <p:nvSpPr>
          <p:cNvPr id="5" name="TextBox 4"/>
          <p:cNvSpPr txBox="1"/>
          <p:nvPr/>
        </p:nvSpPr>
        <p:spPr>
          <a:xfrm>
            <a:off x="2819400" y="381000"/>
            <a:ext cx="4343400" cy="400050"/>
          </a:xfrm>
          <a:prstGeom prst="rect">
            <a:avLst/>
          </a:prstGeom>
          <a:noFill/>
        </p:spPr>
        <p:txBody>
          <a:bodyPr>
            <a:spAutoFit/>
          </a:bodyPr>
          <a:lstStyle/>
          <a:p>
            <a:pPr eaLnBrk="1" fontAlgn="auto" hangingPunct="1">
              <a:spcBef>
                <a:spcPts val="0"/>
              </a:spcBef>
              <a:spcAft>
                <a:spcPts val="0"/>
              </a:spcAft>
              <a:defRPr/>
            </a:pPr>
            <a:r>
              <a:rPr lang="en-US" sz="2000" dirty="0">
                <a:solidFill>
                  <a:prstClr val="black"/>
                </a:solidFill>
                <a:effectLst>
                  <a:outerShdw blurRad="38100" dist="38100" dir="2700000" algn="tl">
                    <a:srgbClr val="000000">
                      <a:alpha val="43137"/>
                    </a:srgbClr>
                  </a:outerShdw>
                </a:effectLst>
                <a:latin typeface="Century Gothic" pitchFamily="34" charset="0"/>
                <a:cs typeface="+mn-cs"/>
              </a:rPr>
              <a:t>MARKETING STRATEGY:</a:t>
            </a:r>
          </a:p>
        </p:txBody>
      </p:sp>
      <p:pic>
        <p:nvPicPr>
          <p:cNvPr id="11268" name="Content Placeholder 3"/>
          <p:cNvPicPr>
            <a:picLocks noChangeAspect="1"/>
          </p:cNvPicPr>
          <p:nvPr/>
        </p:nvPicPr>
        <p:blipFill>
          <a:blip r:embed="rId3">
            <a:extLst>
              <a:ext uri="{28A0092B-C50C-407E-A947-70E740481C1C}">
                <a14:useLocalDpi xmlns:a14="http://schemas.microsoft.com/office/drawing/2010/main" val="0"/>
              </a:ext>
            </a:extLst>
          </a:blip>
          <a:srcRect l="26086" r="12717" b="86600"/>
          <a:stretch>
            <a:fillRect/>
          </a:stretch>
        </p:blipFill>
        <p:spPr bwMode="auto">
          <a:xfrm>
            <a:off x="2438400" y="147638"/>
            <a:ext cx="53625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Content Placeholder 3"/>
          <p:cNvPicPr>
            <a:picLocks noChangeAspect="1"/>
          </p:cNvPicPr>
          <p:nvPr/>
        </p:nvPicPr>
        <p:blipFill>
          <a:blip r:embed="rId3">
            <a:extLst>
              <a:ext uri="{28A0092B-C50C-407E-A947-70E740481C1C}">
                <a14:useLocalDpi xmlns:a14="http://schemas.microsoft.com/office/drawing/2010/main" val="0"/>
              </a:ext>
            </a:extLst>
          </a:blip>
          <a:srcRect r="87827" b="87225"/>
          <a:stretch>
            <a:fillRect/>
          </a:stretch>
        </p:blipFill>
        <p:spPr bwMode="auto">
          <a:xfrm>
            <a:off x="152400" y="152400"/>
            <a:ext cx="10668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Content Placeholder 3"/>
          <p:cNvPicPr>
            <a:picLocks noChangeAspect="1"/>
          </p:cNvPicPr>
          <p:nvPr/>
        </p:nvPicPr>
        <p:blipFill>
          <a:blip r:embed="rId3">
            <a:extLst>
              <a:ext uri="{28A0092B-C50C-407E-A947-70E740481C1C}">
                <a14:useLocalDpi xmlns:a14="http://schemas.microsoft.com/office/drawing/2010/main" val="0"/>
              </a:ext>
            </a:extLst>
          </a:blip>
          <a:srcRect l="13206" r="74646" b="87225"/>
          <a:stretch>
            <a:fillRect/>
          </a:stretch>
        </p:blipFill>
        <p:spPr bwMode="auto">
          <a:xfrm>
            <a:off x="1309688" y="152400"/>
            <a:ext cx="1063625"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1" name="Group 1"/>
          <p:cNvGrpSpPr>
            <a:grpSpLocks/>
          </p:cNvGrpSpPr>
          <p:nvPr/>
        </p:nvGrpSpPr>
        <p:grpSpPr bwMode="auto">
          <a:xfrm>
            <a:off x="7881938" y="147638"/>
            <a:ext cx="1179512" cy="838200"/>
            <a:chOff x="7863307" y="228602"/>
            <a:chExt cx="1138708" cy="809237"/>
          </a:xfrm>
        </p:grpSpPr>
        <p:sp>
          <p:nvSpPr>
            <p:cNvPr id="10" name="Rectangle 9"/>
            <p:cNvSpPr/>
            <p:nvPr/>
          </p:nvSpPr>
          <p:spPr>
            <a:xfrm>
              <a:off x="7863307" y="228602"/>
              <a:ext cx="1098861" cy="8092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2" descr="C:\Users\IAO6\Desktop\MLMS\New KW High Res - Red and Grey.png"/>
            <p:cNvPicPr>
              <a:picLocks noChangeAspect="1" noChangeArrowheads="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72064" y="321880"/>
              <a:ext cx="1029951" cy="622680"/>
            </a:xfrm>
            <a:prstGeom prst="rect">
              <a:avLst/>
            </a:prstGeom>
            <a:noFill/>
            <a:extLst>
              <a:ext uri="{909E8E84-426E-40DD-AFC4-6F175D3DCCD1}">
                <a14:hiddenFill xmlns:a14="http://schemas.microsoft.com/office/drawing/2010/main">
                  <a:solidFill>
                    <a:srgbClr val="FFFFFF"/>
                  </a:solidFill>
                </a14:hiddenFill>
              </a:ext>
            </a:extLst>
          </p:spPr>
        </p:pic>
      </p:grpSp>
      <p:pic>
        <p:nvPicPr>
          <p:cNvPr id="11272" name="Picture 2" descr="C:\Users\IAO6\Desktop\MLMS\New KW High Res - Red and Gre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884863"/>
            <a:ext cx="15541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3138488" y="381000"/>
            <a:ext cx="3705225"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MARKETING STRATEGY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31763" y="1095375"/>
            <a:ext cx="334327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4" name="Picture 2" descr="C:\Users\IAO6\Desktop\MLMS\New KW High Res - Red and Grey.png"/>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5">
            <a:extLst>
              <a:ext uri="{28A0092B-C50C-407E-A947-70E740481C1C}">
                <a14:useLocalDpi xmlns:a14="http://schemas.microsoft.com/office/drawing/2010/main" val="0"/>
              </a:ext>
            </a:extLst>
          </a:blip>
          <a:srcRect l="68507"/>
          <a:stretch>
            <a:fillRect/>
          </a:stretch>
        </p:blipFill>
        <p:spPr bwMode="auto">
          <a:xfrm>
            <a:off x="2438400" y="185738"/>
            <a:ext cx="10556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3792628" y="1857081"/>
            <a:ext cx="4731621" cy="374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475037"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effectLst>
                  <a:outerShdw blurRad="38100" dist="38100" dir="2700000" algn="tl">
                    <a:srgbClr val="000000">
                      <a:alpha val="43137"/>
                    </a:srgbClr>
                  </a:outerShdw>
                </a:effectLst>
                <a:latin typeface="Century Gothic" pitchFamily="34" charset="0"/>
                <a:cs typeface="+mn-cs"/>
              </a:rPr>
              <a:t>INTERNET MARKETING</a:t>
            </a:r>
          </a:p>
        </p:txBody>
      </p:sp>
      <p:pic>
        <p:nvPicPr>
          <p:cNvPr id="12296" name="Content Placeholder 3"/>
          <p:cNvPicPr>
            <a:picLocks noChangeAspect="1"/>
          </p:cNvPicPr>
          <p:nvPr/>
        </p:nvPicPr>
        <p:blipFill>
          <a:blip r:embed="rId7">
            <a:extLst>
              <a:ext uri="{28A0092B-C50C-407E-A947-70E740481C1C}">
                <a14:useLocalDpi xmlns:a14="http://schemas.microsoft.com/office/drawing/2010/main" val="0"/>
              </a:ext>
            </a:extLst>
          </a:blip>
          <a:srcRect r="87827" b="87225"/>
          <a:stretch>
            <a:fillRect/>
          </a:stretch>
        </p:blipFill>
        <p:spPr bwMode="auto">
          <a:xfrm>
            <a:off x="152400" y="185738"/>
            <a:ext cx="1066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Content Placeholder 3"/>
          <p:cNvPicPr>
            <a:picLocks noChangeAspect="1"/>
          </p:cNvPicPr>
          <p:nvPr/>
        </p:nvPicPr>
        <p:blipFill>
          <a:blip r:embed="rId7">
            <a:extLst>
              <a:ext uri="{28A0092B-C50C-407E-A947-70E740481C1C}">
                <a14:useLocalDpi xmlns:a14="http://schemas.microsoft.com/office/drawing/2010/main" val="0"/>
              </a:ext>
            </a:extLst>
          </a:blip>
          <a:srcRect l="13206" r="74646" b="87225"/>
          <a:stretch>
            <a:fillRect/>
          </a:stretch>
        </p:blipFill>
        <p:spPr bwMode="auto">
          <a:xfrm>
            <a:off x="1295400" y="185738"/>
            <a:ext cx="10636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61938" y="1582738"/>
            <a:ext cx="3009163" cy="1384995"/>
          </a:xfrm>
          <a:prstGeom prst="rect">
            <a:avLst/>
          </a:prstGeom>
          <a:noFill/>
        </p:spPr>
        <p:txBody>
          <a:bodyPr wrap="square">
            <a:spAutoFit/>
          </a:bodyPr>
          <a:lstStyle/>
          <a:p>
            <a:pPr eaLnBrk="1" fontAlgn="auto" hangingPunct="1">
              <a:spcBef>
                <a:spcPts val="0"/>
              </a:spcBef>
              <a:spcAft>
                <a:spcPts val="0"/>
              </a:spcAft>
              <a:defRPr/>
            </a:pPr>
            <a:r>
              <a:rPr lang="en-US" sz="1200" dirty="0">
                <a:latin typeface="Century Gothic" pitchFamily="34" charset="0"/>
                <a:cs typeface="+mn-cs"/>
              </a:rPr>
              <a:t>When you list with me, we’ll have access to the Keller Williams Listing System, or KWLS.  This proprietary, exclusive system ensures your property is marketed online 24/7 through more than 350 of the most popular search Websites.</a:t>
            </a:r>
          </a:p>
        </p:txBody>
      </p:sp>
      <p:sp>
        <p:nvSpPr>
          <p:cNvPr id="12" name="TextBox 11"/>
          <p:cNvSpPr txBox="1"/>
          <p:nvPr/>
        </p:nvSpPr>
        <p:spPr>
          <a:xfrm>
            <a:off x="254000" y="1166813"/>
            <a:ext cx="3098800" cy="339725"/>
          </a:xfrm>
          <a:prstGeom prst="rect">
            <a:avLst/>
          </a:prstGeom>
          <a:noFill/>
        </p:spPr>
        <p:txBody>
          <a:bodyPr>
            <a:spAutoFit/>
          </a:bodyPr>
          <a:lstStyle/>
          <a:p>
            <a:pPr eaLnBrk="1" fontAlgn="auto" hangingPunct="1">
              <a:spcBef>
                <a:spcPts val="0"/>
              </a:spcBef>
              <a:spcAft>
                <a:spcPts val="0"/>
              </a:spcAft>
              <a:defRPr/>
            </a:pPr>
            <a:r>
              <a:rPr lang="en-US" sz="1600" cap="small" dirty="0">
                <a:solidFill>
                  <a:srgbClr val="740000"/>
                </a:solidFill>
                <a:latin typeface="Century Gothic" pitchFamily="34" charset="0"/>
                <a:cs typeface="+mn-cs"/>
              </a:rPr>
              <a:t>Extended Market Reach</a:t>
            </a:r>
          </a:p>
        </p:txBody>
      </p:sp>
      <p:pic>
        <p:nvPicPr>
          <p:cNvPr id="12300"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1763" y="5902325"/>
            <a:ext cx="33734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2" descr="C:\Users\IAO6\Desktop\MLMS\New KW High Res - Red and Gre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438" y="5943600"/>
            <a:ext cx="15541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7900988" y="185738"/>
            <a:ext cx="1096962" cy="8096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2" name="Picture 2" descr="C:\Users\IAO6\Desktop\MLMS\New KW High Res - Red and Grey.png"/>
          <p:cNvPicPr>
            <a:picLocks noChangeAspect="1" noChangeArrowheads="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8009274" y="293303"/>
            <a:ext cx="1029951" cy="622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891463" y="195263"/>
            <a:ext cx="1096962"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331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5738"/>
            <a:ext cx="5410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902325"/>
            <a:ext cx="22304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38150"/>
            <a:ext cx="3475037" cy="400050"/>
          </a:xfrm>
          <a:prstGeom prst="rect">
            <a:avLst/>
          </a:prstGeom>
          <a:noFill/>
        </p:spPr>
        <p:txBody>
          <a:bodyPr>
            <a:spAutoFit/>
          </a:bodyPr>
          <a:lstStyle/>
          <a:p>
            <a:pPr eaLnBrk="1" fontAlgn="auto" hangingPunct="1">
              <a:spcBef>
                <a:spcPts val="0"/>
              </a:spcBef>
              <a:spcAft>
                <a:spcPts val="0"/>
              </a:spcAft>
              <a:defRPr/>
            </a:pPr>
            <a:r>
              <a:rPr lang="en-US" sz="2000" spc="300" dirty="0">
                <a:solidFill>
                  <a:prstClr val="black"/>
                </a:solidFill>
                <a:latin typeface="Century Gothic" pitchFamily="34" charset="0"/>
                <a:cs typeface="+mn-cs"/>
              </a:rPr>
              <a:t>PRINT MEDIA</a:t>
            </a:r>
          </a:p>
        </p:txBody>
      </p:sp>
      <p:pic>
        <p:nvPicPr>
          <p:cNvPr id="13321" name="Content Placeholder 3"/>
          <p:cNvPicPr>
            <a:picLocks noChangeAspect="1"/>
          </p:cNvPicPr>
          <p:nvPr/>
        </p:nvPicPr>
        <p:blipFill>
          <a:blip r:embed="rId5">
            <a:extLst>
              <a:ext uri="{28A0092B-C50C-407E-A947-70E740481C1C}">
                <a14:useLocalDpi xmlns:a14="http://schemas.microsoft.com/office/drawing/2010/main" val="0"/>
              </a:ext>
            </a:extLst>
          </a:blip>
          <a:srcRect r="87827" b="87225"/>
          <a:stretch>
            <a:fillRect/>
          </a:stretch>
        </p:blipFill>
        <p:spPr bwMode="auto">
          <a:xfrm>
            <a:off x="152400" y="185738"/>
            <a:ext cx="1066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Content Placeholder 3"/>
          <p:cNvPicPr>
            <a:picLocks noChangeAspect="1"/>
          </p:cNvPicPr>
          <p:nvPr/>
        </p:nvPicPr>
        <p:blipFill>
          <a:blip r:embed="rId6">
            <a:extLst>
              <a:ext uri="{28A0092B-C50C-407E-A947-70E740481C1C}">
                <a14:useLocalDpi xmlns:a14="http://schemas.microsoft.com/office/drawing/2010/main" val="0"/>
              </a:ext>
            </a:extLst>
          </a:blip>
          <a:srcRect l="13206" r="74646" b="87225"/>
          <a:stretch>
            <a:fillRect/>
          </a:stretch>
        </p:blipFill>
        <p:spPr bwMode="auto">
          <a:xfrm>
            <a:off x="1309688" y="195263"/>
            <a:ext cx="105251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902325"/>
            <a:ext cx="223043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2" descr="C:\Users\IAO6\Desktop\MLMS\New KW High Res - Red and Gre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438" y="5943600"/>
            <a:ext cx="15541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IAO6\Desktop\MLMS\New KW High Res - Red and Grey.png"/>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99748" y="304713"/>
            <a:ext cx="1029951" cy="6226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IAO6\Desktop\MLMS\New KW High Res - Red and Grey.png"/>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4376214"/>
            <a:ext cx="2229896" cy="14646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9666" y="2810265"/>
            <a:ext cx="7594703" cy="2711089"/>
          </a:xfrm>
          <a:prstGeom prst="rect">
            <a:avLst/>
          </a:prstGeom>
        </p:spPr>
      </p:pic>
      <p:sp>
        <p:nvSpPr>
          <p:cNvPr id="15" name="Rectangle 14"/>
          <p:cNvSpPr/>
          <p:nvPr/>
        </p:nvSpPr>
        <p:spPr>
          <a:xfrm>
            <a:off x="765291" y="1604161"/>
            <a:ext cx="7797403" cy="819251"/>
          </a:xfrm>
          <a:prstGeom prst="rect">
            <a:avLst/>
          </a:prstGeom>
        </p:spPr>
        <p:txBody>
          <a:bodyPr wrap="square" lIns="79810" tIns="39904" rIns="79810" bIns="39904">
            <a:spAutoFit/>
          </a:bodyPr>
          <a:lstStyle/>
          <a:p>
            <a:pPr algn="just" defTabSz="898867" eaLnBrk="1" fontAlgn="auto" hangingPunct="1">
              <a:spcBef>
                <a:spcPts val="0"/>
              </a:spcBef>
              <a:spcAft>
                <a:spcPts val="0"/>
              </a:spcAft>
            </a:pPr>
            <a:r>
              <a:rPr lang="en-US" sz="1200" dirty="0">
                <a:solidFill>
                  <a:prstClr val="black"/>
                </a:solidFill>
                <a:latin typeface="Century Gothic" panose="020B0502020202020204" pitchFamily="34" charset="0"/>
              </a:rPr>
              <a:t>Keller Williams agents strategically advertise in several publications.  Our display advertising appears in local, regional and national / international publications, which target specific audiences for unique or estate properties.  Your sales agent will select the publications appropriate for the marketing of your property.</a:t>
            </a:r>
          </a:p>
        </p:txBody>
      </p:sp>
      <p:pic>
        <p:nvPicPr>
          <p:cNvPr id="17" name="Picture 1"/>
          <p:cNvPicPr>
            <a:picLocks noChangeAspect="1"/>
          </p:cNvPicPr>
          <p:nvPr/>
        </p:nvPicPr>
        <p:blipFill rotWithShape="1">
          <a:blip r:embed="rId11">
            <a:extLst>
              <a:ext uri="{28A0092B-C50C-407E-A947-70E740481C1C}">
                <a14:useLocalDpi xmlns:a14="http://schemas.microsoft.com/office/drawing/2010/main" val="0"/>
              </a:ext>
            </a:extLst>
          </a:blip>
          <a:srcRect l="26231" t="82157" b="729"/>
          <a:stretch/>
        </p:blipFill>
        <p:spPr bwMode="auto">
          <a:xfrm>
            <a:off x="2394406" y="5910606"/>
            <a:ext cx="6464431" cy="78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5738"/>
            <a:ext cx="42672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932488"/>
            <a:ext cx="337343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687763" y="485775"/>
            <a:ext cx="3475037" cy="276225"/>
          </a:xfrm>
          <a:prstGeom prst="rect">
            <a:avLst/>
          </a:prstGeom>
          <a:noFill/>
        </p:spPr>
        <p:txBody>
          <a:bodyPr>
            <a:spAutoFit/>
          </a:bodyPr>
          <a:lstStyle/>
          <a:p>
            <a:pPr eaLnBrk="1" fontAlgn="auto" hangingPunct="1">
              <a:spcBef>
                <a:spcPts val="0"/>
              </a:spcBef>
              <a:spcAft>
                <a:spcPts val="0"/>
              </a:spcAft>
              <a:defRPr/>
            </a:pPr>
            <a:r>
              <a:rPr lang="en-US" sz="1200" b="1" spc="300" dirty="0">
                <a:solidFill>
                  <a:prstClr val="black"/>
                </a:solidFill>
                <a:effectLst>
                  <a:outerShdw blurRad="38100" dist="38100" dir="2700000" algn="tl">
                    <a:srgbClr val="000000">
                      <a:alpha val="43137"/>
                    </a:srgbClr>
                  </a:outerShdw>
                </a:effectLst>
                <a:latin typeface="Century Gothic" pitchFamily="34" charset="0"/>
                <a:cs typeface="+mn-cs"/>
              </a:rPr>
              <a:t>PROFESSIONAL PHOTOGRAPHY</a:t>
            </a:r>
          </a:p>
        </p:txBody>
      </p:sp>
      <p:pic>
        <p:nvPicPr>
          <p:cNvPr id="16389" name="Picture 2" descr="C:\Documents and Settings\Administrator\Local Settings\Temporary Internet Files\Content.IE5\WZRAMOO3\MP90017784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7813" y="2895600"/>
            <a:ext cx="4511675"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9"/>
          <p:cNvPicPr>
            <a:picLocks noChangeAspect="1"/>
          </p:cNvPicPr>
          <p:nvPr/>
        </p:nvPicPr>
        <p:blipFill>
          <a:blip r:embed="rId6">
            <a:extLst>
              <a:ext uri="{28A0092B-C50C-407E-A947-70E740481C1C}">
                <a14:useLocalDpi xmlns:a14="http://schemas.microsoft.com/office/drawing/2010/main" val="0"/>
              </a:ext>
            </a:extLst>
          </a:blip>
          <a:srcRect l="68507"/>
          <a:stretch>
            <a:fillRect/>
          </a:stretch>
        </p:blipFill>
        <p:spPr bwMode="auto">
          <a:xfrm>
            <a:off x="2438400" y="185738"/>
            <a:ext cx="10556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Content Placeholder 3"/>
          <p:cNvPicPr>
            <a:picLocks noChangeAspect="1"/>
          </p:cNvPicPr>
          <p:nvPr/>
        </p:nvPicPr>
        <p:blipFill>
          <a:blip r:embed="rId7">
            <a:extLst>
              <a:ext uri="{28A0092B-C50C-407E-A947-70E740481C1C}">
                <a14:useLocalDpi xmlns:a14="http://schemas.microsoft.com/office/drawing/2010/main" val="0"/>
              </a:ext>
            </a:extLst>
          </a:blip>
          <a:srcRect r="87827" b="87225"/>
          <a:stretch>
            <a:fillRect/>
          </a:stretch>
        </p:blipFill>
        <p:spPr bwMode="auto">
          <a:xfrm>
            <a:off x="152400" y="185738"/>
            <a:ext cx="1066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Content Placeholder 3"/>
          <p:cNvPicPr>
            <a:picLocks noChangeAspect="1"/>
          </p:cNvPicPr>
          <p:nvPr/>
        </p:nvPicPr>
        <p:blipFill>
          <a:blip r:embed="rId7">
            <a:extLst>
              <a:ext uri="{28A0092B-C50C-407E-A947-70E740481C1C}">
                <a14:useLocalDpi xmlns:a14="http://schemas.microsoft.com/office/drawing/2010/main" val="0"/>
              </a:ext>
            </a:extLst>
          </a:blip>
          <a:srcRect l="13206" r="74646" b="87225"/>
          <a:stretch>
            <a:fillRect/>
          </a:stretch>
        </p:blipFill>
        <p:spPr bwMode="auto">
          <a:xfrm>
            <a:off x="1295400" y="185738"/>
            <a:ext cx="10636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891463" y="195263"/>
            <a:ext cx="1096962" cy="795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6394" name="Picture 2" descr="C:\Users\IAO6\Desktop\MLMS\New KW High Res - Red and Gre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438" y="5981700"/>
            <a:ext cx="1554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IAO6\Desktop\MLMS\New KW High Res - Red and Grey.png"/>
          <p:cNvPicPr>
            <a:picLocks noChangeAspect="1" noChangeArrowheads="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r="50000" b="33125"/>
          <a:stretch/>
        </p:blipFill>
        <p:spPr bwMode="auto">
          <a:xfrm>
            <a:off x="7961649" y="281566"/>
            <a:ext cx="1029951" cy="62268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1763" y="1095375"/>
            <a:ext cx="3343275" cy="4725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20" name="Picture 2" descr="C:\Users\IAO6\Desktop\MLMS\New KW High Res - Red and Grey.png"/>
          <p:cNvPicPr>
            <a:picLocks noChangeAspect="1" noChangeArrowheads="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r="53977" b="33125"/>
          <a:stretch/>
        </p:blipFill>
        <p:spPr bwMode="auto">
          <a:xfrm>
            <a:off x="132304" y="3645267"/>
            <a:ext cx="3342752" cy="2195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2&quot; unique_id=&quot;10337&quot;&gt;&lt;object type=&quot;3&quot; unique_id=&quot;10338&quot;&gt;&lt;property id=&quot;20148&quot; value=&quot;5&quot;/&gt;&lt;property id=&quot;20300&quot; value=&quot;Slide 1&quot;/&gt;&lt;property id=&quot;20307&quot; value=&quot;385&quot;/&gt;&lt;/object&gt;&lt;object type=&quot;3&quot; unique_id=&quot;10339&quot;&gt;&lt;property id=&quot;20148&quot; value=&quot;5&quot;/&gt;&lt;property id=&quot;20300&quot; value=&quot;Slide 2&quot;/&gt;&lt;property id=&quot;20307&quot; value=&quot;386&quot;/&gt;&lt;/object&gt;&lt;object type=&quot;3&quot; unique_id=&quot;10340&quot;&gt;&lt;property id=&quot;20148&quot; value=&quot;5&quot;/&gt;&lt;property id=&quot;20300&quot; value=&quot;Slide 3&quot;/&gt;&lt;property id=&quot;20307&quot; value=&quot;387&quot;/&gt;&lt;/object&gt;&lt;object type=&quot;3&quot; unique_id=&quot;10341&quot;&gt;&lt;property id=&quot;20148&quot; value=&quot;5&quot;/&gt;&lt;property id=&quot;20300&quot; value=&quot;Slide 4&quot;/&gt;&lt;property id=&quot;20307&quot; value=&quot;388&quot;/&gt;&lt;/object&gt;&lt;object type=&quot;3&quot; unique_id=&quot;10342&quot;&gt;&lt;property id=&quot;20148&quot; value=&quot;5&quot;/&gt;&lt;property id=&quot;20300&quot; value=&quot;Slide 5&quot;/&gt;&lt;property id=&quot;20307&quot; value=&quot;389&quot;/&gt;&lt;/object&gt;&lt;object type=&quot;3&quot; unique_id=&quot;10343&quot;&gt;&lt;property id=&quot;20148&quot; value=&quot;5&quot;/&gt;&lt;property id=&quot;20300&quot; value=&quot;Slide 6&quot;/&gt;&lt;property id=&quot;20307&quot; value=&quot;390&quot;/&gt;&lt;/object&gt;&lt;object type=&quot;3&quot; unique_id=&quot;10344&quot;&gt;&lt;property id=&quot;20148&quot; value=&quot;5&quot;/&gt;&lt;property id=&quot;20300&quot; value=&quot;Slide 7&quot;/&gt;&lt;property id=&quot;20307&quot; value=&quot;391&quot;/&gt;&lt;/object&gt;&lt;object type=&quot;3&quot; unique_id=&quot;10345&quot;&gt;&lt;property id=&quot;20148&quot; value=&quot;5&quot;/&gt;&lt;property id=&quot;20300&quot; value=&quot;Slide 8&quot;/&gt;&lt;property id=&quot;20307&quot; value=&quot;392&quot;/&gt;&lt;/object&gt;&lt;object type=&quot;3&quot; unique_id=&quot;10346&quot;&gt;&lt;property id=&quot;20148&quot; value=&quot;5&quot;/&gt;&lt;property id=&quot;20300&quot; value=&quot;Slide 9&quot;/&gt;&lt;property id=&quot;20307&quot; value=&quot;393&quot;/&gt;&lt;/object&gt;&lt;object type=&quot;3&quot; unique_id=&quot;10347&quot;&gt;&lt;property id=&quot;20148&quot; value=&quot;5&quot;/&gt;&lt;property id=&quot;20300&quot; value=&quot;Slide 10&quot;/&gt;&lt;property id=&quot;20307&quot; value=&quot;394&quot;/&gt;&lt;/object&gt;&lt;object type=&quot;3&quot; unique_id=&quot;10348&quot;&gt;&lt;property id=&quot;20148&quot; value=&quot;5&quot;/&gt;&lt;property id=&quot;20300&quot; value=&quot;Slide 11&quot;/&gt;&lt;property id=&quot;20307&quot; value=&quot;396&quot;/&gt;&lt;/object&gt;&lt;object type=&quot;3&quot; unique_id=&quot;10349&quot;&gt;&lt;property id=&quot;20148&quot; value=&quot;5&quot;/&gt;&lt;property id=&quot;20300&quot; value=&quot;Slide 12&quot;/&gt;&lt;property id=&quot;20307&quot; value=&quot;397&quot;/&gt;&lt;/object&gt;&lt;object type=&quot;3&quot; unique_id=&quot;10350&quot;&gt;&lt;property id=&quot;20148&quot; value=&quot;5&quot;/&gt;&lt;property id=&quot;20300&quot; value=&quot;Slide 13&quot;/&gt;&lt;property id=&quot;20307&quot; value=&quot;398&quot;/&gt;&lt;/object&gt;&lt;object type=&quot;3&quot; unique_id=&quot;10351&quot;&gt;&lt;property id=&quot;20148&quot; value=&quot;5&quot;/&gt;&lt;property id=&quot;20300&quot; value=&quot;Slide 14&quot;/&gt;&lt;property id=&quot;20307&quot; value=&quot;399&quot;/&gt;&lt;/object&gt;&lt;object type=&quot;3&quot; unique_id=&quot;10352&quot;&gt;&lt;property id=&quot;20148&quot; value=&quot;5&quot;/&gt;&lt;property id=&quot;20300&quot; value=&quot;Slide 15&quot;/&gt;&lt;property id=&quot;20307&quot; value=&quot;503&quot;/&gt;&lt;/object&gt;&lt;object type=&quot;3&quot; unique_id=&quot;10353&quot;&gt;&lt;property id=&quot;20148&quot; value=&quot;5&quot;/&gt;&lt;property id=&quot;20300&quot; value=&quot;Slide 16&quot;/&gt;&lt;property id=&quot;20307&quot; value=&quot;401&quot;/&gt;&lt;/object&gt;&lt;object type=&quot;3&quot; unique_id=&quot;10354&quot;&gt;&lt;property id=&quot;20148&quot; value=&quot;5&quot;/&gt;&lt;property id=&quot;20300&quot; value=&quot;Slide 17&quot;/&gt;&lt;property id=&quot;20307&quot; value=&quot;402&quot;/&gt;&lt;/object&gt;&lt;object type=&quot;3&quot; unique_id=&quot;10355&quot;&gt;&lt;property id=&quot;20148&quot; value=&quot;5&quot;/&gt;&lt;property id=&quot;20300&quot; value=&quot;Slide 18&quot;/&gt;&lt;property id=&quot;20307&quot; value=&quot;404&quot;/&gt;&lt;/object&gt;&lt;object type=&quot;3&quot; unique_id=&quot;10356&quot;&gt;&lt;property id=&quot;20148&quot; value=&quot;5&quot;/&gt;&lt;property id=&quot;20300&quot; value=&quot;Slide 19&quot;/&gt;&lt;property id=&quot;20307&quot; value=&quot;405&quot;/&gt;&lt;/object&gt;&lt;object type=&quot;3&quot; unique_id=&quot;10357&quot;&gt;&lt;property id=&quot;20148&quot; value=&quot;5&quot;/&gt;&lt;property id=&quot;20300&quot; value=&quot;Slide 20&quot;/&gt;&lt;property id=&quot;20307&quot; value=&quot;508&quot;/&gt;&lt;/object&gt;&lt;object type=&quot;3&quot; unique_id=&quot;10358&quot;&gt;&lt;property id=&quot;20148&quot; value=&quot;5&quot;/&gt;&lt;property id=&quot;20300&quot; value=&quot;Slide 21&quot;/&gt;&lt;property id=&quot;20307&quot; value=&quot;509&quot;/&gt;&lt;/object&gt;&lt;object type=&quot;3&quot; unique_id=&quot;10359&quot;&gt;&lt;property id=&quot;20148&quot; value=&quot;5&quot;/&gt;&lt;property id=&quot;20300&quot; value=&quot;Slide 22&quot;/&gt;&lt;property id=&quot;20307&quot; value=&quot;510&quot;/&gt;&lt;/object&gt;&lt;object type=&quot;3&quot; unique_id=&quot;10360&quot;&gt;&lt;property id=&quot;20148&quot; value=&quot;5&quot;/&gt;&lt;property id=&quot;20300&quot; value=&quot;Slide 23&quot;/&gt;&lt;property id=&quot;20307&quot; value=&quot;511&quot;/&gt;&lt;/object&gt;&lt;object type=&quot;3&quot; unique_id=&quot;10362&quot;&gt;&lt;property id=&quot;20148&quot; value=&quot;5&quot;/&gt;&lt;property id=&quot;20300&quot; value=&quot;Slide 25&quot;/&gt;&lt;property id=&quot;20307&quot; value=&quot;409&quot;/&gt;&lt;/object&gt;&lt;object type=&quot;3&quot; unique_id=&quot;10363&quot;&gt;&lt;property id=&quot;20148&quot; value=&quot;5&quot;/&gt;&lt;property id=&quot;20300&quot; value=&quot;Slide 26&quot;/&gt;&lt;property id=&quot;20307&quot; value=&quot;410&quot;/&gt;&lt;/object&gt;&lt;object type=&quot;3&quot; unique_id=&quot;10364&quot;&gt;&lt;property id=&quot;20148&quot; value=&quot;5&quot;/&gt;&lt;property id=&quot;20300&quot; value=&quot;Slide 27&quot;/&gt;&lt;property id=&quot;20307&quot; value=&quot;411&quot;/&gt;&lt;/object&gt;&lt;object type=&quot;3&quot; unique_id=&quot;10365&quot;&gt;&lt;property id=&quot;20148&quot; value=&quot;5&quot;/&gt;&lt;property id=&quot;20300&quot; value=&quot;Slide 28&quot;/&gt;&lt;property id=&quot;20307&quot; value=&quot;504&quot;/&gt;&lt;/object&gt;&lt;object type=&quot;3&quot; unique_id=&quot;10366&quot;&gt;&lt;property id=&quot;20148&quot; value=&quot;5&quot;/&gt;&lt;property id=&quot;20300&quot; value=&quot;Slide 29&quot;/&gt;&lt;property id=&quot;20307&quot; value=&quot;505&quot;/&gt;&lt;/object&gt;&lt;object type=&quot;3&quot; unique_id=&quot;10367&quot;&gt;&lt;property id=&quot;20148&quot; value=&quot;5&quot;/&gt;&lt;property id=&quot;20300&quot; value=&quot;Slide 30&quot;/&gt;&lt;property id=&quot;20307&quot; value=&quot;506&quot;/&gt;&lt;/object&gt;&lt;object type=&quot;3&quot; unique_id=&quot;10368&quot;&gt;&lt;property id=&quot;20148&quot; value=&quot;5&quot;/&gt;&lt;property id=&quot;20300&quot; value=&quot;Slide 31&quot;/&gt;&lt;property id=&quot;20307&quot; value=&quot;507&quot;/&gt;&lt;/object&gt;&lt;object type=&quot;3&quot; unique_id=&quot;10369&quot;&gt;&lt;property id=&quot;20148&quot; value=&quot;5&quot;/&gt;&lt;property id=&quot;20300&quot; value=&quot;Slide 32&quot;/&gt;&lt;property id=&quot;20307&quot; value=&quot;416&quot;/&gt;&lt;/object&gt;&lt;object type=&quot;3&quot; unique_id=&quot;10370&quot;&gt;&lt;property id=&quot;20148&quot; value=&quot;5&quot;/&gt;&lt;property id=&quot;20300&quot; value=&quot;Slide 33&quot;/&gt;&lt;property id=&quot;20307&quot; value=&quot;417&quot;/&gt;&lt;/object&gt;&lt;object type=&quot;3&quot; unique_id=&quot;10371&quot;&gt;&lt;property id=&quot;20148&quot; value=&quot;5&quot;/&gt;&lt;property id=&quot;20300&quot; value=&quot;Slide 34&quot;/&gt;&lt;property id=&quot;20307&quot; value=&quot;418&quot;/&gt;&lt;/object&gt;&lt;object type=&quot;3&quot; unique_id=&quot;10372&quot;&gt;&lt;property id=&quot;20148&quot; value=&quot;5&quot;/&gt;&lt;property id=&quot;20300&quot; value=&quot;Slide 35&quot;/&gt;&lt;property id=&quot;20307&quot; value=&quot;419&quot;/&gt;&lt;/object&gt;&lt;object type=&quot;3&quot; unique_id=&quot;10373&quot;&gt;&lt;property id=&quot;20148&quot; value=&quot;5&quot;/&gt;&lt;property id=&quot;20300&quot; value=&quot;Slide 36&quot;/&gt;&lt;property id=&quot;20307&quot; value=&quot;420&quot;/&gt;&lt;/object&gt;&lt;object type=&quot;3&quot; unique_id=&quot;10374&quot;&gt;&lt;property id=&quot;20148&quot; value=&quot;5&quot;/&gt;&lt;property id=&quot;20300&quot; value=&quot;Slide 37&quot;/&gt;&lt;property id=&quot;20307&quot; value=&quot;421&quot;/&gt;&lt;/object&gt;&lt;object type=&quot;3&quot; unique_id=&quot;10375&quot;&gt;&lt;property id=&quot;20148&quot; value=&quot;5&quot;/&gt;&lt;property id=&quot;20300&quot; value=&quot;Slide 38&quot;/&gt;&lt;property id=&quot;20307&quot; value=&quot;422&quot;/&gt;&lt;/object&gt;&lt;object type=&quot;3&quot; unique_id=&quot;10376&quot;&gt;&lt;property id=&quot;20148&quot; value=&quot;5&quot;/&gt;&lt;property id=&quot;20300&quot; value=&quot;Slide 39&quot;/&gt;&lt;property id=&quot;20307&quot; value=&quot;423&quot;/&gt;&lt;/object&gt;&lt;object type=&quot;3&quot; unique_id=&quot;10377&quot;&gt;&lt;property id=&quot;20148&quot; value=&quot;5&quot;/&gt;&lt;property id=&quot;20300&quot; value=&quot;Slide 40&quot;/&gt;&lt;property id=&quot;20307&quot; value=&quot;424&quot;/&gt;&lt;/object&gt;&lt;object type=&quot;3&quot; unique_id=&quot;10629&quot;&gt;&lt;property id=&quot;20148&quot; value=&quot;5&quot;/&gt;&lt;property id=&quot;20300&quot; value=&quot;Slide 24&quot;/&gt;&lt;property id=&quot;20307&quot; value=&quot;512&quot;/&gt;&lt;/object&gt;&lt;/object&gt;&lt;object type=&quot;8&quot; unique_id=&quot;10419&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Gill Sans M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Gill Sans MT"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Gill Sans M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Gill Sans MT"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8867</TotalTime>
  <Words>1463</Words>
  <Application>Microsoft Office PowerPoint</Application>
  <PresentationFormat>On-screen Show (4:3)</PresentationFormat>
  <Paragraphs>216</Paragraphs>
  <Slides>37</Slides>
  <Notes>37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37</vt:i4>
      </vt:variant>
    </vt:vector>
  </HeadingPairs>
  <TitlesOfParts>
    <vt:vector size="48" baseType="lpstr">
      <vt:lpstr>Arial</vt:lpstr>
      <vt:lpstr>Book Antiqua</vt:lpstr>
      <vt:lpstr>Calibri</vt:lpstr>
      <vt:lpstr>Century Gothic</vt:lpstr>
      <vt:lpstr>Corbel</vt:lpstr>
      <vt:lpstr>Gill Sans MT</vt:lpstr>
      <vt:lpstr>wusmgillsansregular</vt:lpstr>
      <vt:lpstr>Office Theme</vt:lpstr>
      <vt:lpstr>Custom Design</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Lewis</dc:creator>
  <cp:lastModifiedBy>Michael Lewis</cp:lastModifiedBy>
  <cp:revision>207</cp:revision>
  <dcterms:created xsi:type="dcterms:W3CDTF">2012-11-14T04:59:52Z</dcterms:created>
  <dcterms:modified xsi:type="dcterms:W3CDTF">2019-03-02T02:59:30Z</dcterms:modified>
</cp:coreProperties>
</file>